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329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330" r:id="rId14"/>
    <p:sldId id="267" r:id="rId15"/>
    <p:sldId id="331" r:id="rId16"/>
    <p:sldId id="269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3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I1zO6-A3h7DHg-R_x34vL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紙飛機原理與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不同紙飛機折法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圖片資料擷取自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  <a:hlinkClick r:id="rId2"/>
              </a:rPr>
              <a:t>GQ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  <a:hlinkClick r:id="rId2"/>
              </a:rPr>
              <a:t>Taiwan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、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Mr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. Bug 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蟲蟲老師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-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楊棨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棠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7597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：飛鏢型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(Dart)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7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：折出上反角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(Y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字形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，可增加飛機穩定。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1809750"/>
            <a:ext cx="5219700" cy="4229100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>
            <a:off x="4000500" y="2604140"/>
            <a:ext cx="2238375" cy="105346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>
            <a:off x="6238876" y="1809750"/>
            <a:ext cx="1447799" cy="1855706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 flipV="1">
            <a:off x="6238876" y="3657600"/>
            <a:ext cx="400049" cy="238125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3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：飛鏢型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(Dart)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8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”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捲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“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出升降舵，微微上翹即可。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501"/>
            <a:ext cx="12192000" cy="384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：飛鏢型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(Dart)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9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：測試調整。</a:t>
            </a:r>
            <a:endParaRPr lang="en-US" altLang="zh-TW" sz="3200" dirty="0" smtClean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  <a:p>
            <a:endParaRPr lang="en-US" altLang="zh-TW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包含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「上反角角度」、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 「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升降舵角度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」 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、 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「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方向舵角度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」 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01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實驗紀錄如何做？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4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實驗記錄怎麼做？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：考慮實驗要討論的變因。</a:t>
            </a:r>
            <a:endParaRPr lang="en-US" altLang="zh-TW" sz="3200" dirty="0" smtClean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：考慮實驗要討論的結果。</a:t>
            </a:r>
            <a:endParaRPr lang="en-US" altLang="zh-TW" sz="3200" dirty="0" smtClean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：設計表格，並且考慮實驗次數。</a:t>
            </a:r>
            <a:endParaRPr lang="en-US" altLang="zh-TW" sz="3200" dirty="0" smtClean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  <a:p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：進行實驗，實驗前需先考慮實驗過程的器材，事先準備，包含計時用工具、測量長度用工具、實驗過程照片或影片等。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34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實驗記錄怎麼做？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265719"/>
              </p:ext>
            </p:extLst>
          </p:nvPr>
        </p:nvGraphicFramePr>
        <p:xfrm>
          <a:off x="685803" y="1266823"/>
          <a:ext cx="10820397" cy="46430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5771"/>
                <a:gridCol w="1545771"/>
                <a:gridCol w="1545771"/>
                <a:gridCol w="1545771"/>
                <a:gridCol w="1545771"/>
                <a:gridCol w="1545771"/>
                <a:gridCol w="1545771"/>
              </a:tblGrid>
              <a:tr h="41769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實驗日期：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  年    月    日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天氣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風向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575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實驗地點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機身高度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        </a:t>
                      </a: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cm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機翼最</a:t>
                      </a: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/>
                      </a:r>
                      <a:b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</a:br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長寬度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       </a:t>
                      </a: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cm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2350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 smtClean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機身長度</a:t>
                      </a:r>
                      <a:endParaRPr lang="zh-TW" altLang="en-US" dirty="0"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        cm</a:t>
                      </a:r>
                      <a:endParaRPr lang="zh-TW" altLang="en-US" dirty="0"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翼身長比</a:t>
                      </a:r>
                      <a:endParaRPr lang="zh-TW" altLang="en-US" dirty="0"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          </a:t>
                      </a:r>
                      <a:r>
                        <a:rPr lang="en-US" altLang="zh-TW" dirty="0" smtClean="0"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%</a:t>
                      </a:r>
                      <a:endParaRPr lang="zh-TW" altLang="en-US" dirty="0"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847001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飛機型態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重心位置</a:t>
                      </a: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/>
                      </a:r>
                      <a:b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</a:b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距離機首</a:t>
                      </a: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)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        cm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重心佔比</a:t>
                      </a: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/>
                      </a:r>
                      <a:b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</a:b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與機身長比</a:t>
                      </a: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)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          </a:t>
                      </a: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%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50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實驗次數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平均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42350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滯空時間</a:t>
                      </a: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(s)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50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直線距離</a:t>
                      </a: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(m)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04424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實驗概況</a:t>
                      </a: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/>
                      </a:r>
                      <a:b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</a:b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與投擲方向相比</a:t>
                      </a: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教育部隸書" panose="01010104010101010101" pitchFamily="2" charset="-120"/>
                          <a:ea typeface="教育部隸書" panose="01010104010101010101" pitchFamily="2" charset="-120"/>
                        </a:rPr>
                        <a:t>)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教育部隸書" panose="01010104010101010101" pitchFamily="2" charset="-120"/>
                        <a:ea typeface="教育部隸書" panose="01010104010101010101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加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重飛鏢型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(Plus Dart)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：將長邊對齊長邊進行對折動作。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809750"/>
            <a:ext cx="4076700" cy="50482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5" y="1809750"/>
            <a:ext cx="5524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56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加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重飛鏢型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(Plus Dart)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：將可打開的一角折向長邊，反側亦同。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" y="1833562"/>
            <a:ext cx="4200525" cy="4658607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 flipH="1">
            <a:off x="1828801" y="2171700"/>
            <a:ext cx="1571624" cy="115252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>
            <a:off x="3228975" y="2152650"/>
            <a:ext cx="180975" cy="134302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 flipV="1">
            <a:off x="1838325" y="3314700"/>
            <a:ext cx="1381126" cy="20955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圖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175" y="1833562"/>
            <a:ext cx="62579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32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加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重飛鏢型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(Plus Dart)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：展開成房子型，後將上方三角形部分往下折。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43087"/>
            <a:ext cx="4933950" cy="48482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38" y="1843087"/>
            <a:ext cx="5121361" cy="477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29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加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重飛鏢型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(Plus Dart)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：以第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步驟折線往反方向折。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2075310"/>
            <a:ext cx="66389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0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紙飛機原理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2057401"/>
            <a:ext cx="5124450" cy="41052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00799" y="5128852"/>
            <a:ext cx="1285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升力</a:t>
            </a:r>
          </a:p>
        </p:txBody>
      </p:sp>
      <p:sp>
        <p:nvSpPr>
          <p:cNvPr id="7" name="矩形 6"/>
          <p:cNvSpPr/>
          <p:nvPr/>
        </p:nvSpPr>
        <p:spPr>
          <a:xfrm>
            <a:off x="6400798" y="2211996"/>
            <a:ext cx="1285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重力</a:t>
            </a:r>
          </a:p>
        </p:txBody>
      </p:sp>
      <p:sp>
        <p:nvSpPr>
          <p:cNvPr id="8" name="矩形 7"/>
          <p:cNvSpPr/>
          <p:nvPr/>
        </p:nvSpPr>
        <p:spPr>
          <a:xfrm>
            <a:off x="8572500" y="3852679"/>
            <a:ext cx="1285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推力</a:t>
            </a:r>
          </a:p>
        </p:txBody>
      </p:sp>
      <p:sp>
        <p:nvSpPr>
          <p:cNvPr id="9" name="矩形 8"/>
          <p:cNvSpPr/>
          <p:nvPr/>
        </p:nvSpPr>
        <p:spPr>
          <a:xfrm>
            <a:off x="2324100" y="3816478"/>
            <a:ext cx="1285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阻力</a:t>
            </a:r>
          </a:p>
        </p:txBody>
      </p:sp>
    </p:spTree>
    <p:extLst>
      <p:ext uri="{BB962C8B-B14F-4D97-AF65-F5344CB8AC3E}">
        <p14:creationId xmlns:p14="http://schemas.microsoft.com/office/powerpoint/2010/main" val="38969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：頭重飛鏢型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(Plus Dart)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5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：重複步驟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，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將可打開的一角折向長邊，反側亦同。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987" y="2219325"/>
            <a:ext cx="4791075" cy="35052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19325"/>
            <a:ext cx="49244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54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：加重飛鏢型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(Plus Dart)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6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：將斜邊折向長邊，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反側亦同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。此為機翼。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2099326"/>
            <a:ext cx="4619625" cy="34004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2298618"/>
            <a:ext cx="5943600" cy="2905125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 flipH="1" flipV="1">
            <a:off x="1981200" y="2371725"/>
            <a:ext cx="536917" cy="2200276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 flipV="1">
            <a:off x="1981201" y="2371725"/>
            <a:ext cx="1922584" cy="268561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3713871" y="5057335"/>
            <a:ext cx="189915" cy="344659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 flipV="1">
            <a:off x="2518117" y="4572000"/>
            <a:ext cx="1139484" cy="82999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894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加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重飛鏢型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(Plus Dart)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7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用細膠帶將飛機會開的地方做補強。</a:t>
            </a:r>
          </a:p>
          <a:p>
            <a:pPr marL="0" indent="0">
              <a:buNone/>
            </a:pP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1980205"/>
            <a:ext cx="38862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94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加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重飛鏢型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(Plus Dart)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8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：折出上反角與升降舵。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6137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加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重飛鏢型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(Plus Dart)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9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測試調整。</a:t>
            </a:r>
            <a:endParaRPr lang="en-US" altLang="zh-TW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  <a:p>
            <a:endParaRPr lang="en-US" altLang="zh-TW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  <a:p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包含</a:t>
            </a:r>
            <a:r>
              <a:rPr lang="en-US" altLang="zh-TW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「上反角角度」、 「升降舵角度」 、 「方向舵角度」 。</a:t>
            </a:r>
          </a:p>
        </p:txBody>
      </p:sp>
    </p:spTree>
    <p:extLst>
      <p:ext uri="{BB962C8B-B14F-4D97-AF65-F5344CB8AC3E}">
        <p14:creationId xmlns:p14="http://schemas.microsoft.com/office/powerpoint/2010/main" val="167636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：飛鏢型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(Dart)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05650" y="1609724"/>
            <a:ext cx="762000" cy="381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教育部隸書" panose="01010104010101010101" pitchFamily="2" charset="-120"/>
                <a:ea typeface="教育部隸書" panose="01010104010101010101" pitchFamily="2" charset="-120"/>
              </a:rPr>
              <a:t>推力</a:t>
            </a:r>
            <a:endParaRPr lang="en-US" altLang="zh-TW" dirty="0" smtClean="0">
              <a:solidFill>
                <a:schemeClr val="bg1"/>
              </a:solidFill>
              <a:latin typeface="教育部隸書" panose="01010104010101010101" pitchFamily="2" charset="-120"/>
              <a:ea typeface="教育部隸書" panose="01010104010101010101" pitchFamily="2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  <a:p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113692"/>
            <a:ext cx="9737970" cy="547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：飛鏢型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(Dart)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將長邊對齊長邊進行對折動作。</a:t>
            </a:r>
          </a:p>
        </p:txBody>
      </p:sp>
      <p:pic>
        <p:nvPicPr>
          <p:cNvPr id="4" name="圖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5573" y="2020765"/>
            <a:ext cx="5040000" cy="3960000"/>
          </a:xfrm>
          <a:prstGeom prst="rect">
            <a:avLst/>
          </a:prstGeom>
        </p:spPr>
      </p:pic>
      <p:pic>
        <p:nvPicPr>
          <p:cNvPr id="5" name="圖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05318" y="2020765"/>
            <a:ext cx="504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：飛鏢型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(Dart)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：將可打開的一角折向另一長邊。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2152650"/>
            <a:ext cx="7400925" cy="3829050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4886325" y="2266950"/>
            <a:ext cx="1381125" cy="230505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4953000" y="2352675"/>
            <a:ext cx="1781175" cy="44767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6181725" y="2800350"/>
            <a:ext cx="485775" cy="158115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7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：飛鏢型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(Dart)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：另一面同一邊重複步驟。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000250"/>
            <a:ext cx="4838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：飛鏢型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(Dart)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：將斜邊折向長邊，反側亦同。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4" y="1757362"/>
            <a:ext cx="4238625" cy="4943475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>
            <a:off x="2847975" y="2114550"/>
            <a:ext cx="438150" cy="223837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2847975" y="2114550"/>
            <a:ext cx="2286000" cy="340995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rot="8100000">
            <a:off x="3968606" y="3812316"/>
            <a:ext cx="438150" cy="223837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757362"/>
            <a:ext cx="53340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：飛鏢型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(Dart)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5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：再一次將斜邊折向長邊，反側亦同，此為機翼。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893" y="1808081"/>
            <a:ext cx="3974032" cy="4611714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>
            <a:off x="2809875" y="1981200"/>
            <a:ext cx="1352550" cy="385762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809875" y="1981200"/>
            <a:ext cx="1343025" cy="386715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800350" y="1981200"/>
            <a:ext cx="552450" cy="358140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362325" y="5648895"/>
            <a:ext cx="314325" cy="56979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3676650" y="5848350"/>
            <a:ext cx="509588" cy="37033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0" y="1766025"/>
            <a:ext cx="59436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：飛鏢型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(Dart)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6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：用細膠帶將飛機會開的地方做補強。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937" y="1847117"/>
            <a:ext cx="3500438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958</TotalTime>
  <Words>626</Words>
  <Application>Microsoft Office PowerPoint</Application>
  <PresentationFormat>寬螢幕</PresentationFormat>
  <Paragraphs>84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9" baseType="lpstr">
      <vt:lpstr>教育部隸書</vt:lpstr>
      <vt:lpstr>新細明體</vt:lpstr>
      <vt:lpstr>Arial</vt:lpstr>
      <vt:lpstr>Century Gothic</vt:lpstr>
      <vt:lpstr>飛機雲</vt:lpstr>
      <vt:lpstr>紙飛機原理與 不同紙飛機折法</vt:lpstr>
      <vt:lpstr>紙飛機原理</vt:lpstr>
      <vt:lpstr>飛機型態1：飛鏢型(Dart)</vt:lpstr>
      <vt:lpstr>飛機型態1：飛鏢型(Dart)</vt:lpstr>
      <vt:lpstr>飛機型態1：飛鏢型(Dart)</vt:lpstr>
      <vt:lpstr>飛機型態1：飛鏢型(Dart)</vt:lpstr>
      <vt:lpstr>飛機型態1：飛鏢型(Dart)</vt:lpstr>
      <vt:lpstr>飛機型態1：飛鏢型(Dart)</vt:lpstr>
      <vt:lpstr>飛機型態1：飛鏢型(Dart)</vt:lpstr>
      <vt:lpstr>飛機型態1：飛鏢型(Dart)</vt:lpstr>
      <vt:lpstr>飛機型態1：飛鏢型(Dart)</vt:lpstr>
      <vt:lpstr>飛機型態1：飛鏢型(Dart)</vt:lpstr>
      <vt:lpstr>實驗紀錄如何做？</vt:lpstr>
      <vt:lpstr>實驗記錄怎麼做？</vt:lpstr>
      <vt:lpstr>實驗記錄怎麼做？</vt:lpstr>
      <vt:lpstr>飛機型態2：加重飛鏢型(Plus Dart)</vt:lpstr>
      <vt:lpstr>飛機型態2：加重飛鏢型(Plus Dart)</vt:lpstr>
      <vt:lpstr>飛機型態2：加重飛鏢型(Plus Dart)</vt:lpstr>
      <vt:lpstr>飛機型態2：加重飛鏢型(Plus Dart)</vt:lpstr>
      <vt:lpstr>飛機型態2：頭重飛鏢型(Plus Dart)</vt:lpstr>
      <vt:lpstr>飛機型態2：加重飛鏢型(Plus Dart)</vt:lpstr>
      <vt:lpstr>飛機型態2：加重飛鏢型(Plus Dart)</vt:lpstr>
      <vt:lpstr>飛機型態2：加重飛鏢型(Plus Dart)</vt:lpstr>
      <vt:lpstr>飛機型態2：加重飛鏢型(Plus Dart)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紙飛機原理與 不同紙飛機折法</dc:title>
  <dc:creator>少軍 陳</dc:creator>
  <cp:lastModifiedBy>少軍 陳</cp:lastModifiedBy>
  <cp:revision>42</cp:revision>
  <dcterms:created xsi:type="dcterms:W3CDTF">2021-09-27T00:31:47Z</dcterms:created>
  <dcterms:modified xsi:type="dcterms:W3CDTF">2021-09-29T02:49:04Z</dcterms:modified>
</cp:coreProperties>
</file>