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I1zO6-A3h7DHg-R_x34vL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紙飛機原理與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不同紙飛機折法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圖片資料擷取自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GQ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Taiwan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、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Mr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. Bug 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蟲蟲老師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-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楊棨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棠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59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：折機翼。注意機首處留一些，可避免過厚造成紙張破損；機尾處留約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1~2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指幅寬。反側亦同。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3" y="2209060"/>
            <a:ext cx="6115050" cy="2838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00" y="3628285"/>
            <a:ext cx="57054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9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：用細膠帶將飛機會開的地方做補強。</a:t>
            </a:r>
          </a:p>
          <a:p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42" y="2437260"/>
            <a:ext cx="4410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10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：測試調整上反角與升降舵。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35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00" y="1151792"/>
            <a:ext cx="9740800" cy="5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：將長邊對齊長邊進行對折動作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1" y="1883463"/>
            <a:ext cx="4659190" cy="47107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1851586"/>
            <a:ext cx="3964232" cy="48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：將紙張打開，將上方兩角折向長邊後打開，產生三條折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線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1790699"/>
            <a:ext cx="5448300" cy="4876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46" y="1790699"/>
            <a:ext cx="4891454" cy="49540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2" y="1790699"/>
            <a:ext cx="4600575" cy="499110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134100" y="2047874"/>
            <a:ext cx="106444" cy="46196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27305" y="2162174"/>
            <a:ext cx="3178089" cy="311683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4674394" y="1933574"/>
            <a:ext cx="3131000" cy="328666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：將一角折向先前的斜向摺痕，反側亦同。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pPr marL="0" indent="0">
              <a:buNone/>
            </a:pP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26" y="1866900"/>
            <a:ext cx="4919024" cy="48864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1866900"/>
            <a:ext cx="5362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：機首處沿著摺痕往下折。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081113"/>
            <a:ext cx="45529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：沿著中心折線往後折。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073258"/>
            <a:ext cx="5191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：將機首鈍角折向長邊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中心折線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，邊對其邊，反側亦同，會發現多出一小塊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如右圖右手食指處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76705"/>
            <a:ext cx="5924550" cy="3028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182207"/>
            <a:ext cx="45339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：鳳凰型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Phoenix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：將飛機打開後，將多出的那塊往上折，再沿中心折線折回去。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目的為扣住機首，不易造成散開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2398729"/>
            <a:ext cx="43338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1400</TotalTime>
  <Words>332</Words>
  <Application>Microsoft Office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教育部隸書</vt:lpstr>
      <vt:lpstr>新細明體</vt:lpstr>
      <vt:lpstr>Arial</vt:lpstr>
      <vt:lpstr>Century Gothic</vt:lpstr>
      <vt:lpstr>飛機雲</vt:lpstr>
      <vt:lpstr>紙飛機原理與 不同紙飛機折法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  <vt:lpstr>飛機型態3：鳳凰型(Phoenix)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紙飛機原理與 不同紙飛機折法</dc:title>
  <dc:creator>少軍 陳</dc:creator>
  <cp:lastModifiedBy>少軍 陳</cp:lastModifiedBy>
  <cp:revision>49</cp:revision>
  <dcterms:created xsi:type="dcterms:W3CDTF">2021-09-27T00:31:47Z</dcterms:created>
  <dcterms:modified xsi:type="dcterms:W3CDTF">2021-10-06T09:50:17Z</dcterms:modified>
</cp:coreProperties>
</file>