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80" r:id="rId3"/>
    <p:sldId id="382" r:id="rId4"/>
    <p:sldId id="392" r:id="rId5"/>
    <p:sldId id="393" r:id="rId6"/>
    <p:sldId id="383" r:id="rId7"/>
    <p:sldId id="384" r:id="rId8"/>
    <p:sldId id="385" r:id="rId9"/>
    <p:sldId id="386" r:id="rId10"/>
    <p:sldId id="387" r:id="rId11"/>
    <p:sldId id="388" r:id="rId12"/>
    <p:sldId id="38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3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I1zO6-A3h7DHg-R_x34vL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紙飛機原理與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/>
            </a:r>
            <a:b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</a:b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不同紙飛機折法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圖片資料擷取自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  <a:hlinkClick r:id="rId2"/>
              </a:rPr>
              <a:t>GQ 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  <a:hlinkClick r:id="rId2"/>
              </a:rPr>
              <a:t>Taiwan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、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Mr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. Bug 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蟲蟲老師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-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楊棨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棠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7597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1600" y="86400"/>
            <a:ext cx="94140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6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：蘇珊娜型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(SUZANNE)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8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：折機翼，機首處不必折到底，機尾處留約兩根手指寬。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此步驟不必壓實，方便之後調整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757" y="2576705"/>
            <a:ext cx="39909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1600" y="86400"/>
            <a:ext cx="94140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6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：蘇珊娜型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(SUZANNE)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9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：貼膠帶，防止散開。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27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1600" y="86400"/>
            <a:ext cx="94140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6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：蘇珊娜型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(SUZANNE)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10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：調整上反角與升降舵。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54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1600" y="86400"/>
            <a:ext cx="94140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6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：蘇珊娜型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(SUZANNE)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00" y="1234800"/>
            <a:ext cx="9741600" cy="54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8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1600" y="86400"/>
            <a:ext cx="94140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6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：蘇珊娜型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(SUZANNE)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1</a:t>
            </a: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：將長邊對齊長邊進行對折動作。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06" y="2080072"/>
            <a:ext cx="4586243" cy="413861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345" y="2148080"/>
            <a:ext cx="2580729" cy="426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6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：蘇珊娜型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(SUZANNE)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2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：將紙張打開，將上方兩角折向長邊後打開，產生三條折</a:t>
            </a:r>
            <a:r>
              <a:rPr lang="zh-TW" altLang="en-US" sz="3200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線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1" y="1790699"/>
            <a:ext cx="5448300" cy="48768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746" y="1790699"/>
            <a:ext cx="4891454" cy="49540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812" y="1790699"/>
            <a:ext cx="4600575" cy="4991100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6134100" y="2047874"/>
            <a:ext cx="106444" cy="4619625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4627305" y="2162174"/>
            <a:ext cx="3178089" cy="3116836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4674394" y="1933574"/>
            <a:ext cx="3131000" cy="3286664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5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600" y="87364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6</a:t>
            </a:r>
            <a:r>
              <a:rPr lang="zh-TW" altLang="en-US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：蘇珊娜型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(SUZANNE)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：將一角折向先前的斜向摺痕，反側亦同。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折線加壓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</a:p>
          <a:p>
            <a:pPr marL="0" indent="0">
              <a:buNone/>
            </a:pP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4" y="2275128"/>
            <a:ext cx="4508075" cy="44782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2301294"/>
            <a:ext cx="4895850" cy="45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1600" y="86400"/>
            <a:ext cx="94140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6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：蘇珊娜型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(SUZANNE)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4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：過步驟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3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交點往下折，中心折線須對齊。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093" y="2125358"/>
            <a:ext cx="3986212" cy="4093327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>
            <a:off x="2453818" y="3219450"/>
            <a:ext cx="2095500" cy="188595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1750873" y="3219450"/>
            <a:ext cx="1792224" cy="1974342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2931738" y="3676454"/>
            <a:ext cx="188536" cy="17910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250" y="2226335"/>
            <a:ext cx="47434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1600" y="86400"/>
            <a:ext cx="94140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6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：蘇珊娜型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(SUZANNE)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5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：沿著兩側折線往中間折。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49" y="2344329"/>
            <a:ext cx="4495800" cy="3771900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>
            <a:off x="3707582" y="2856081"/>
            <a:ext cx="1618562" cy="1461395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>
            <a:off x="2243579" y="2856081"/>
            <a:ext cx="1464003" cy="1697065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379" y="2372904"/>
            <a:ext cx="4191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1600" y="86400"/>
            <a:ext cx="94140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6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：蘇珊娜型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(SUZANNE)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6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：與鳳凰型一樣，將中間多出的小塊往上折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鳳凰鎖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)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34422"/>
            <a:ext cx="4505325" cy="3667125"/>
          </a:xfrm>
          <a:prstGeom prst="rect">
            <a:avLst/>
          </a:prstGeom>
        </p:spPr>
      </p:pic>
      <p:cxnSp>
        <p:nvCxnSpPr>
          <p:cNvPr id="5" name="直線接點 4"/>
          <p:cNvCxnSpPr/>
          <p:nvPr/>
        </p:nvCxnSpPr>
        <p:spPr>
          <a:xfrm flipH="1" flipV="1">
            <a:off x="2384981" y="3883843"/>
            <a:ext cx="320512" cy="631596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2705494" y="4430598"/>
            <a:ext cx="556180" cy="80381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3261674" y="3846996"/>
            <a:ext cx="169683" cy="623792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2384980" y="3846996"/>
            <a:ext cx="1046377" cy="112262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49" y="2434422"/>
            <a:ext cx="48958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1600" y="86400"/>
            <a:ext cx="9414000" cy="1293028"/>
          </a:xfrm>
        </p:spPr>
        <p:txBody>
          <a:bodyPr/>
          <a:lstStyle/>
          <a:p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飛機型態</a:t>
            </a:r>
            <a:r>
              <a:rPr lang="en-US" altLang="zh-TW" dirty="0">
                <a:latin typeface="教育部隸書" panose="01010104010101010101" pitchFamily="2" charset="-120"/>
                <a:ea typeface="教育部隸書" panose="01010104010101010101" pitchFamily="2" charset="-120"/>
              </a:rPr>
              <a:t>6</a:t>
            </a:r>
            <a:r>
              <a:rPr lang="zh-TW" altLang="en-US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：蘇珊娜型</a:t>
            </a:r>
            <a:r>
              <a:rPr lang="en-US" altLang="zh-TW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(SUZANNE)</a:t>
            </a:r>
            <a:endParaRPr lang="zh-TW" altLang="en-US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85800" y="1283677"/>
            <a:ext cx="10820400" cy="493500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步驟</a:t>
            </a:r>
            <a:r>
              <a:rPr lang="en-US" altLang="zh-TW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7</a:t>
            </a:r>
            <a:r>
              <a:rPr lang="zh-TW" altLang="en-US" sz="3200" dirty="0" smtClean="0">
                <a:latin typeface="教育部隸書" panose="01010104010101010101" pitchFamily="2" charset="-120"/>
                <a:ea typeface="教育部隸書" panose="01010104010101010101" pitchFamily="2" charset="-120"/>
              </a:rPr>
              <a:t>：沿中線向後折。</a:t>
            </a:r>
            <a:endParaRPr lang="zh-TW" altLang="en-US" sz="3200" dirty="0">
              <a:latin typeface="教育部隸書" panose="01010104010101010101" pitchFamily="2" charset="-120"/>
              <a:ea typeface="教育部隸書" panose="01010104010101010101" pitchFamily="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812" y="2369416"/>
            <a:ext cx="40005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1684</TotalTime>
  <Words>288</Words>
  <Application>Microsoft Office PowerPoint</Application>
  <PresentationFormat>寬螢幕</PresentationFormat>
  <Paragraphs>23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教育部隸書</vt:lpstr>
      <vt:lpstr>新細明體</vt:lpstr>
      <vt:lpstr>Arial</vt:lpstr>
      <vt:lpstr>Century Gothic</vt:lpstr>
      <vt:lpstr>飛機雲</vt:lpstr>
      <vt:lpstr>紙飛機原理與 不同紙飛機折法</vt:lpstr>
      <vt:lpstr>飛機型態6：蘇珊娜型(SUZANNE)</vt:lpstr>
      <vt:lpstr>飛機型態6：蘇珊娜型(SUZANNE)</vt:lpstr>
      <vt:lpstr>飛機型態6：蘇珊娜型(SUZANNE)</vt:lpstr>
      <vt:lpstr>飛機型態6：蘇珊娜型(SUZANNE)</vt:lpstr>
      <vt:lpstr>飛機型態6：蘇珊娜型(SUZANNE)</vt:lpstr>
      <vt:lpstr>飛機型態6：蘇珊娜型(SUZANNE)</vt:lpstr>
      <vt:lpstr>飛機型態6：蘇珊娜型(SUZANNE)</vt:lpstr>
      <vt:lpstr>飛機型態6：蘇珊娜型(SUZANNE)</vt:lpstr>
      <vt:lpstr>飛機型態6：蘇珊娜型(SUZANNE)</vt:lpstr>
      <vt:lpstr>飛機型態6：蘇珊娜型(SUZANNE)</vt:lpstr>
      <vt:lpstr>飛機型態6：蘇珊娜型(SUZANNE)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紙飛機原理與 不同紙飛機折法</dc:title>
  <dc:creator>少軍 陳</dc:creator>
  <cp:lastModifiedBy>少軍 陳</cp:lastModifiedBy>
  <cp:revision>65</cp:revision>
  <dcterms:created xsi:type="dcterms:W3CDTF">2021-09-27T00:31:47Z</dcterms:created>
  <dcterms:modified xsi:type="dcterms:W3CDTF">2021-11-09T11:59:31Z</dcterms:modified>
</cp:coreProperties>
</file>