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70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3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hannel/UCI1zO6-A3h7DHg-R_x34vL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紙飛機原理與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/>
            </a:r>
            <a:b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</a:b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不同紙飛機折法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圖片資料擷取自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  <a:hlinkClick r:id="rId2"/>
              </a:rPr>
              <a:t>GQ 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  <a:hlinkClick r:id="rId2"/>
              </a:rPr>
              <a:t>Taiwan</a:t>
            </a:r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、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Mr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. Bug </a:t>
            </a:r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蟲蟲老師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-</a:t>
            </a:r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楊棨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棠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7597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8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：尾翼部分折一小層，穩定尾翼，亦可用膠帶黏貼。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可不做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)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2569" y="87364"/>
            <a:ext cx="9413631" cy="1293028"/>
          </a:xfrm>
        </p:spPr>
        <p:txBody>
          <a:bodyPr/>
          <a:lstStyle/>
          <a:p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5</a:t>
            </a:r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：圓筒飛機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(Tube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)</a:t>
            </a:r>
            <a:b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</a:b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折法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1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429" y="2180495"/>
            <a:ext cx="4644058" cy="413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3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1600" y="86400"/>
            <a:ext cx="94140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5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：圓筒飛機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(Tube)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24000" y="1234800"/>
            <a:ext cx="9741600" cy="547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01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2569" y="87364"/>
            <a:ext cx="9413631" cy="1293028"/>
          </a:xfrm>
        </p:spPr>
        <p:txBody>
          <a:bodyPr/>
          <a:lstStyle/>
          <a:p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5</a:t>
            </a:r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：圓筒飛機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(Tube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)</a:t>
            </a:r>
            <a:b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</a:b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折法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1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1</a:t>
            </a:r>
            <a:r>
              <a:rPr lang="zh-TW" altLang="en-US" sz="3200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：將長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邊水平放置，並將短邊折向另一側短邊，留約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2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根手指頭寬度。</a:t>
            </a:r>
            <a:endParaRPr lang="en-US" altLang="zh-TW" sz="3200" dirty="0" smtClean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2195002"/>
            <a:ext cx="5710472" cy="35771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934" y="1933574"/>
            <a:ext cx="4159328" cy="4505325"/>
          </a:xfrm>
          <a:prstGeom prst="rect">
            <a:avLst/>
          </a:prstGeom>
        </p:spPr>
      </p:pic>
      <p:cxnSp>
        <p:nvCxnSpPr>
          <p:cNvPr id="9" name="直線接點 8"/>
          <p:cNvCxnSpPr/>
          <p:nvPr/>
        </p:nvCxnSpPr>
        <p:spPr>
          <a:xfrm>
            <a:off x="8077200" y="2076450"/>
            <a:ext cx="28575" cy="414223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22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669" y="2076450"/>
            <a:ext cx="2859271" cy="473641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2569" y="87364"/>
            <a:ext cx="9413631" cy="1293028"/>
          </a:xfrm>
        </p:spPr>
        <p:txBody>
          <a:bodyPr/>
          <a:lstStyle/>
          <a:p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5</a:t>
            </a:r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：圓筒飛機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(Tube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)</a:t>
            </a:r>
            <a:b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</a:b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折法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1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2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：再由同側短邊折向另一側短邊，於第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2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層留約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1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根手指頭寬度。</a:t>
            </a:r>
            <a:endParaRPr lang="en-US" altLang="zh-TW" sz="3200" dirty="0" smtClean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cxnSp>
        <p:nvCxnSpPr>
          <p:cNvPr id="9" name="直線接點 8"/>
          <p:cNvCxnSpPr/>
          <p:nvPr/>
        </p:nvCxnSpPr>
        <p:spPr>
          <a:xfrm>
            <a:off x="5564777" y="2184763"/>
            <a:ext cx="39189" cy="446096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44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3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：再由同側短邊折向另一側短邊，於第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3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層留約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0.5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根手指頭寬度。</a:t>
            </a:r>
            <a:endParaRPr lang="en-US" altLang="zh-TW" sz="3200" dirty="0" smtClean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51" y="1806104"/>
            <a:ext cx="2694333" cy="470734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2569" y="87364"/>
            <a:ext cx="9413631" cy="1293028"/>
          </a:xfrm>
        </p:spPr>
        <p:txBody>
          <a:bodyPr/>
          <a:lstStyle/>
          <a:p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5</a:t>
            </a:r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：圓筒飛機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(Tube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)</a:t>
            </a:r>
            <a:b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</a:b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折法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1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cxnSp>
        <p:nvCxnSpPr>
          <p:cNvPr id="9" name="直線接點 8"/>
          <p:cNvCxnSpPr/>
          <p:nvPr/>
        </p:nvCxnSpPr>
        <p:spPr>
          <a:xfrm>
            <a:off x="5435569" y="1929291"/>
            <a:ext cx="100527" cy="428939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77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4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：將機身用手指弄成圓弧狀。可借用桌緣摩擦。</a:t>
            </a:r>
            <a:endParaRPr lang="en-US" altLang="zh-TW" sz="3200" dirty="0" smtClean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2569" y="87364"/>
            <a:ext cx="9413631" cy="1293028"/>
          </a:xfrm>
        </p:spPr>
        <p:txBody>
          <a:bodyPr/>
          <a:lstStyle/>
          <a:p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5</a:t>
            </a:r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：圓筒飛機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(Tube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)</a:t>
            </a:r>
            <a:b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</a:b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折法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1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609" y="1978508"/>
            <a:ext cx="51816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9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5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：將步驟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3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折的那層打開。</a:t>
            </a:r>
            <a:endParaRPr lang="en-US" altLang="zh-TW" sz="3200" dirty="0" smtClean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2569" y="87364"/>
            <a:ext cx="9413631" cy="1293028"/>
          </a:xfrm>
        </p:spPr>
        <p:txBody>
          <a:bodyPr/>
          <a:lstStyle/>
          <a:p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5</a:t>
            </a:r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：圓筒飛機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(Tube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)</a:t>
            </a:r>
            <a:b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</a:b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折法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1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840" y="2369861"/>
            <a:ext cx="700087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2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6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：將其中一邊塞入夾層中，交錯寬度約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3~4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 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cm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。</a:t>
            </a:r>
            <a:endParaRPr lang="en-US" altLang="zh-TW" sz="3200" dirty="0" smtClean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2569" y="87364"/>
            <a:ext cx="9413631" cy="1293028"/>
          </a:xfrm>
        </p:spPr>
        <p:txBody>
          <a:bodyPr/>
          <a:lstStyle/>
          <a:p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5</a:t>
            </a:r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：圓筒飛機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(Tube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)</a:t>
            </a:r>
            <a:b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</a:b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折法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1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744" y="1958837"/>
            <a:ext cx="340042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2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7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：將步驟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5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打開的部分折回去，並將筒身順圓。</a:t>
            </a:r>
            <a:endParaRPr lang="en-US" altLang="zh-TW" sz="3200" dirty="0" smtClean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2569" y="87364"/>
            <a:ext cx="9413631" cy="1293028"/>
          </a:xfrm>
        </p:spPr>
        <p:txBody>
          <a:bodyPr/>
          <a:lstStyle/>
          <a:p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5</a:t>
            </a:r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：圓筒飛機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(Tube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)</a:t>
            </a:r>
            <a:b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</a:b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折法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1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816" y="2576705"/>
            <a:ext cx="4076700" cy="26860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384" y="2676732"/>
            <a:ext cx="310515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8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機雲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1626</TotalTime>
  <Words>271</Words>
  <Application>Microsoft Office PowerPoint</Application>
  <PresentationFormat>寬螢幕</PresentationFormat>
  <Paragraphs>20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5" baseType="lpstr">
      <vt:lpstr>教育部隸書</vt:lpstr>
      <vt:lpstr>新細明體</vt:lpstr>
      <vt:lpstr>Arial</vt:lpstr>
      <vt:lpstr>Century Gothic</vt:lpstr>
      <vt:lpstr>飛機雲</vt:lpstr>
      <vt:lpstr>紙飛機原理與 不同紙飛機折法</vt:lpstr>
      <vt:lpstr>飛機型態5：圓筒飛機(Tube)</vt:lpstr>
      <vt:lpstr>飛機型態5：圓筒飛機(Tube) 折法1</vt:lpstr>
      <vt:lpstr>飛機型態5：圓筒飛機(Tube) 折法1</vt:lpstr>
      <vt:lpstr>飛機型態5：圓筒飛機(Tube) 折法1</vt:lpstr>
      <vt:lpstr>飛機型態5：圓筒飛機(Tube) 折法1</vt:lpstr>
      <vt:lpstr>飛機型態5：圓筒飛機(Tube) 折法1</vt:lpstr>
      <vt:lpstr>飛機型態5：圓筒飛機(Tube) 折法1</vt:lpstr>
      <vt:lpstr>飛機型態5：圓筒飛機(Tube) 折法1</vt:lpstr>
      <vt:lpstr>飛機型態5：圓筒飛機(Tube) 折法1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紙飛機原理與 不同紙飛機折法</dc:title>
  <dc:creator>少軍 陳</dc:creator>
  <cp:lastModifiedBy>少軍 陳</cp:lastModifiedBy>
  <cp:revision>61</cp:revision>
  <dcterms:created xsi:type="dcterms:W3CDTF">2021-09-27T00:31:47Z</dcterms:created>
  <dcterms:modified xsi:type="dcterms:W3CDTF">2021-11-02T14:13:34Z</dcterms:modified>
</cp:coreProperties>
</file>