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1" r:id="rId6"/>
    <p:sldId id="265" r:id="rId7"/>
    <p:sldId id="260" r:id="rId8"/>
    <p:sldId id="262" r:id="rId9"/>
    <p:sldId id="266" r:id="rId10"/>
    <p:sldId id="263" r:id="rId11"/>
    <p:sldId id="264" r:id="rId12"/>
    <p:sldId id="267" r:id="rId13"/>
  </p:sldIdLst>
  <p:sldSz cx="12192000" cy="6858000"/>
  <p:notesSz cx="6669088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33EC5C-1499-4616-B4D6-495826D542DC}" type="datetimeFigureOut">
              <a:rPr lang="zh-TW" altLang="en-US" smtClean="0"/>
              <a:t>2020/11/4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00F4B-8983-4BBE-B9C1-7DED221DEF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3663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5919A-A05F-427C-93C5-0E9B2A1A5622}" type="datetimeFigureOut">
              <a:rPr lang="zh-TW" altLang="en-US" smtClean="0"/>
              <a:t>2020/11/4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4A894-FAA3-48B3-8D84-110AFF01B1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0776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5919A-A05F-427C-93C5-0E9B2A1A5622}" type="datetimeFigureOut">
              <a:rPr lang="zh-TW" altLang="en-US" smtClean="0"/>
              <a:t>2020/11/4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4A894-FAA3-48B3-8D84-110AFF01B1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35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5919A-A05F-427C-93C5-0E9B2A1A5622}" type="datetimeFigureOut">
              <a:rPr lang="zh-TW" altLang="en-US" smtClean="0"/>
              <a:t>2020/11/4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4A894-FAA3-48B3-8D84-110AFF01B1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9691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5919A-A05F-427C-93C5-0E9B2A1A5622}" type="datetimeFigureOut">
              <a:rPr lang="zh-TW" altLang="en-US" smtClean="0"/>
              <a:t>2020/11/4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4A894-FAA3-48B3-8D84-110AFF01B16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4395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5919A-A05F-427C-93C5-0E9B2A1A5622}" type="datetimeFigureOut">
              <a:rPr lang="zh-TW" altLang="en-US" smtClean="0"/>
              <a:t>2020/11/4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4A894-FAA3-48B3-8D84-110AFF01B1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11875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5919A-A05F-427C-93C5-0E9B2A1A5622}" type="datetimeFigureOut">
              <a:rPr lang="zh-TW" altLang="en-US" smtClean="0"/>
              <a:t>2020/11/4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4A894-FAA3-48B3-8D84-110AFF01B1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3971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5919A-A05F-427C-93C5-0E9B2A1A5622}" type="datetimeFigureOut">
              <a:rPr lang="zh-TW" altLang="en-US" smtClean="0"/>
              <a:t>2020/11/4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4A894-FAA3-48B3-8D84-110AFF01B1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33768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5919A-A05F-427C-93C5-0E9B2A1A5622}" type="datetimeFigureOut">
              <a:rPr lang="zh-TW" altLang="en-US" smtClean="0"/>
              <a:t>2020/11/4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4A894-FAA3-48B3-8D84-110AFF01B1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76227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5919A-A05F-427C-93C5-0E9B2A1A5622}" type="datetimeFigureOut">
              <a:rPr lang="zh-TW" altLang="en-US" smtClean="0"/>
              <a:t>2020/11/4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4A894-FAA3-48B3-8D84-110AFF01B1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5637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5919A-A05F-427C-93C5-0E9B2A1A5622}" type="datetimeFigureOut">
              <a:rPr lang="zh-TW" altLang="en-US" smtClean="0"/>
              <a:t>2020/11/4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4A894-FAA3-48B3-8D84-110AFF01B1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192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5919A-A05F-427C-93C5-0E9B2A1A5622}" type="datetimeFigureOut">
              <a:rPr lang="zh-TW" altLang="en-US" smtClean="0"/>
              <a:t>2020/11/4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4A894-FAA3-48B3-8D84-110AFF01B1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3036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5919A-A05F-427C-93C5-0E9B2A1A5622}" type="datetimeFigureOut">
              <a:rPr lang="zh-TW" altLang="en-US" smtClean="0"/>
              <a:t>2020/11/4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4A894-FAA3-48B3-8D84-110AFF01B1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1558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5919A-A05F-427C-93C5-0E9B2A1A5622}" type="datetimeFigureOut">
              <a:rPr lang="zh-TW" altLang="en-US" smtClean="0"/>
              <a:t>2020/11/4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4A894-FAA3-48B3-8D84-110AFF01B1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7775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5919A-A05F-427C-93C5-0E9B2A1A5622}" type="datetimeFigureOut">
              <a:rPr lang="zh-TW" altLang="en-US" smtClean="0"/>
              <a:t>2020/11/4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4A894-FAA3-48B3-8D84-110AFF01B1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7092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5919A-A05F-427C-93C5-0E9B2A1A5622}" type="datetimeFigureOut">
              <a:rPr lang="zh-TW" altLang="en-US" smtClean="0"/>
              <a:t>2020/11/4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4A894-FAA3-48B3-8D84-110AFF01B1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3129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5919A-A05F-427C-93C5-0E9B2A1A5622}" type="datetimeFigureOut">
              <a:rPr lang="zh-TW" altLang="en-US" smtClean="0"/>
              <a:t>2020/11/4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4A894-FAA3-48B3-8D84-110AFF01B1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063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5919A-A05F-427C-93C5-0E9B2A1A5622}" type="datetimeFigureOut">
              <a:rPr lang="zh-TW" altLang="en-US" smtClean="0"/>
              <a:t>2020/11/4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4A894-FAA3-48B3-8D84-110AFF01B1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3180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BE5919A-A05F-427C-93C5-0E9B2A1A5622}" type="datetimeFigureOut">
              <a:rPr lang="zh-TW" altLang="en-US" smtClean="0"/>
              <a:t>2020/11/4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DC4A894-FAA3-48B3-8D84-110AFF01B1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0424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w9M64Ufn7U&amp;ab_channel=%E5%A4%A7%E6%84%9B%E9%9B%BB%E8%A6%96TzuChiDaAiVideo" TargetMode="External"/><Relationship Id="rId2" Type="http://schemas.openxmlformats.org/officeDocument/2006/relationships/hyperlink" Target="https://www.youtube.com/watch?v=8w6VKsyvq0c&amp;ab_channel=%E5%A4%A7%E6%84%9B%E9%9B%BB%E8%A6%96TzuChiDaAiVide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製作大泡泡實驗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1427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討論四、不同材質的布料或手套影響泡泡的彈跳次數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913774" y="2101516"/>
            <a:ext cx="10363826" cy="3689684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操作變因：不同材質的布料或手套。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應變變因：泡泡在布料或手套上彈跳次數。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控制變因：泡泡網材質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、泡泡網大小、泡泡的大小、泡泡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水配方、泡泡水中碎泡的有無、裝泡泡水的容器、吹泡泡的人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等。</a:t>
            </a:r>
          </a:p>
        </p:txBody>
      </p:sp>
    </p:spTree>
    <p:extLst>
      <p:ext uri="{BB962C8B-B14F-4D97-AF65-F5344CB8AC3E}">
        <p14:creationId xmlns:p14="http://schemas.microsoft.com/office/powerpoint/2010/main" val="3783745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討論五、吹氣的遠近對泡泡大小的影響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913774" y="2101516"/>
            <a:ext cx="10363826" cy="3689684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操作變因：吹泡泡的人與泡泡網間的距離。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應變變因：泡泡的大小。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控制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變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因：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泡泡網材質、泡泡網大小、泡泡的大小、泡泡水配方、泡泡水中碎泡的有無、裝泡泡水的容器、吹泡泡的人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等。</a:t>
            </a:r>
          </a:p>
        </p:txBody>
      </p:sp>
    </p:spTree>
    <p:extLst>
      <p:ext uri="{BB962C8B-B14F-4D97-AF65-F5344CB8AC3E}">
        <p14:creationId xmlns:p14="http://schemas.microsoft.com/office/powerpoint/2010/main" val="1574886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討論六、吹氣的力道對泡泡大小的影響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913774" y="2101516"/>
            <a:ext cx="10363826" cy="3689684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操作變因：吹泡泡的人氣的大小。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應變變因：泡泡的大小。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控制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變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因：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吹泡泡的人與泡泡網間的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距離、泡泡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網材質、泡泡網大小、泡泡的大小、泡泡水配方、泡泡水中碎泡的有無、裝泡泡水的容器、吹泡泡的人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等。</a:t>
            </a:r>
          </a:p>
        </p:txBody>
      </p:sp>
    </p:spTree>
    <p:extLst>
      <p:ext uri="{BB962C8B-B14F-4D97-AF65-F5344CB8AC3E}">
        <p14:creationId xmlns:p14="http://schemas.microsoft.com/office/powerpoint/2010/main" val="1774094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學習影片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 smtClean="0">
                <a:latin typeface="Cambria Math" panose="02040503050406030204" pitchFamily="18" charset="0"/>
                <a:ea typeface="標楷體" panose="03000509000000000000" pitchFamily="65" charset="-120"/>
                <a:hlinkClick r:id="rId2"/>
              </a:rPr>
              <a:t>生活裡的科學</a:t>
            </a:r>
            <a:r>
              <a:rPr lang="en-US" altLang="zh-TW" dirty="0" smtClean="0">
                <a:latin typeface="Cambria Math" panose="02040503050406030204" pitchFamily="18" charset="0"/>
                <a:ea typeface="Cambria Math" panose="02040503050406030204" pitchFamily="18" charset="0"/>
                <a:hlinkClick r:id="rId2"/>
              </a:rPr>
              <a:t>1</a:t>
            </a:r>
            <a:endParaRPr lang="en-US" altLang="zh-TW" dirty="0" smtClean="0">
              <a:latin typeface="Cambria Math" panose="02040503050406030204" pitchFamily="18" charset="0"/>
              <a:ea typeface="Cambria Math" panose="02040503050406030204" pitchFamily="18" charset="0"/>
              <a:hlinkClick r:id="rId3"/>
            </a:endParaRPr>
          </a:p>
          <a:p>
            <a:r>
              <a:rPr lang="zh-TW" altLang="en-US" dirty="0" smtClean="0">
                <a:latin typeface="Cambria Math" panose="02040503050406030204" pitchFamily="18" charset="0"/>
                <a:ea typeface="標楷體" panose="03000509000000000000" pitchFamily="65" charset="-120"/>
                <a:hlinkClick r:id="rId3"/>
              </a:rPr>
              <a:t>生活裡的科學</a:t>
            </a:r>
            <a:r>
              <a:rPr lang="en-US" altLang="zh-TW" dirty="0" smtClean="0">
                <a:latin typeface="Cambria Math" panose="02040503050406030204" pitchFamily="18" charset="0"/>
                <a:ea typeface="Cambria Math" panose="02040503050406030204" pitchFamily="18" charset="0"/>
                <a:hlinkClick r:id="rId3"/>
              </a:rPr>
              <a:t>2</a:t>
            </a:r>
            <a:endParaRPr lang="zh-TW" altLang="en-US" dirty="0">
              <a:latin typeface="Cambria Math" panose="02040503050406030204" pitchFamily="18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56070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所需材料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005763" cy="3424107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配方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膠水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50 ML</a:t>
            </a: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果糖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25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mL</a:t>
            </a: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臉盆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衣架或鐵絲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支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有市售泡泡網更優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或童軍繩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棉布或毛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線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水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300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ML</a:t>
            </a: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清潔劑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任意品牌種類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100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ML</a:t>
            </a: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甘油 </a:t>
            </a:r>
            <a:r>
              <a:rPr lang="en-US" altLang="zh-TW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4ML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老師提供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寶特瓶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裝泡泡水用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可計時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器具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如要測量泡泡持久度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5919537" y="2367091"/>
            <a:ext cx="5005763" cy="342410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配方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米村傳治郎老師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水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家用清潔劑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含界面活性劑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洗衣精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含聚乙烯醇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水桶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攪拌棒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裝泡泡水的淺盆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可彎折的鐵絲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有市售泡泡網更優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或童軍繩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繃帶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或紗布、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碎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布條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棉布或毛線手套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寶特瓶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裝泡泡水用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可計時之器具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如要測量泡泡持久度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06589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製作泡泡水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913774" y="1796716"/>
            <a:ext cx="10363826" cy="2646947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配方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300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mL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水與</a:t>
            </a:r>
            <a:r>
              <a:rPr lang="en-US" altLang="zh-TW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50ml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膠水依序倒入臉盆中，建議邊倒邊搖晃，易均勻。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往臉盆中加入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25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ML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果糖、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ML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清潔劑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可混搭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、硼砂少許、甘油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ML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，可不必按照順序，但都必須邊加入邊搖晃。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(※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可用膠水瓶測量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，甘油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須用滴管量取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將衣架或鐵絲拉成可放入臉盆的形狀，形狀不拘，預留一小段製成握柄，環處纏上繃帶、紗布或碎布條，並在握柄處打結。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準備拉泡泡時，記得稍微攪拌泡泡水，但不可過快或過用力，導致產生小碎泡。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913774" y="4443664"/>
            <a:ext cx="10363826" cy="15083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配方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米村傳治郎老師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以水：洗衣精：清潔劑的比例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=10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，「慢慢」攪拌均勻。攪拌後再靜置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分鐘，效果會更好。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其他作法同配方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步驟。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777416" y="5951974"/>
            <a:ext cx="10363826" cy="77839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上述只是大概比例，因各家廠牌清潔劑、洗衣精配方不同，需各組進行調整。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上述用量可依據需求等比例增加或減少。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65724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討論一、清潔劑的實際用量影響泡泡的持久度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913774" y="2101516"/>
            <a:ext cx="10363826" cy="3689684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操作變因：清潔劑的用量。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應變變因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：泡泡的持久度。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需用碼表計時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控制變因：水量、膠水量、甘油量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、泡泡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的大小、泡泡水中碎泡的有無、裝泡泡水的容器、吹泡泡使用的器具、吹泡泡的人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等。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建議：如基本用量為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ML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，可由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ML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去調整，每種配方至少吹泡泡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次，每次紀錄時間求平均值。若非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ML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，可按比例去調整。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1204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討論一之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、不同清潔劑混搭的實際用量影響泡泡的持久度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913774" y="2101516"/>
            <a:ext cx="10363826" cy="3689684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操作變因：不同清潔劑的個別用量。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應變變因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：泡泡的持久度。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需用碼表計時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控制變因：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清潔劑的總量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、水量、膠水量、甘油量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、泡泡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的大小、泡泡水中碎泡的有無、裝泡泡水的容器、吹泡泡使用的器具、吹泡泡的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人、泡泡網材質與大小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等。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建議：如總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量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ML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，可由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品牌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…ML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去調整，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品牌則依序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…ML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調整。每種配方至少吹泡泡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次，每次紀錄時間求平均值。若非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ML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，可按比例去調整。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34399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討論二、甘油是否影響泡泡的持久度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913774" y="2101516"/>
            <a:ext cx="10363826" cy="3689684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操作變因：甘油的多寡。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應變變因：泡泡的持久度。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需用碼表計時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控制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變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因：其餘材料使用量、泡泡的大小、泡泡水中碎泡的有無、裝泡泡水的容器、吹泡泡使用的器具、吹泡泡的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人、泡泡網材質與大小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等。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建議：從甘油總量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 ML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ML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ML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ML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ML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等用量去討論，亦即每次增加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毫升，使用未用完的泡泡水再添加即可，每種甘油總量建議至少測量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次再求平均值。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每次使用泡泡量沒有很多，可以視為幾乎沒用掉，當然為求準確，重新配泡泡水會更好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可按等比例調降用量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32455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討論三、不同材質的泡泡網對泡泡大小的影響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913774" y="2101516"/>
            <a:ext cx="10363826" cy="3689684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操作變因：不同材質的泡泡網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含包在衣架或鐵絲上的材質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應變變因：泡泡大小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最大可形成的直徑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或可另外討論泡泡可否生成。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控制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變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因：泡泡網大小、泡泡水配方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、泡泡水中碎泡的有無、裝泡泡水的容器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、吹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泡泡的人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等。</a:t>
            </a:r>
          </a:p>
        </p:txBody>
      </p:sp>
    </p:spTree>
    <p:extLst>
      <p:ext uri="{BB962C8B-B14F-4D97-AF65-F5344CB8AC3E}">
        <p14:creationId xmlns:p14="http://schemas.microsoft.com/office/powerpoint/2010/main" val="476641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討論三之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、不同大小的泡泡網對泡泡大小的影響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913774" y="2101516"/>
            <a:ext cx="10363826" cy="3689684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操作變因：不同材質的泡泡網。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應變變因：泡泡大小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最大可形成的直徑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控制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變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因：泡泡網材質、泡泡水配方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、泡泡水中碎泡的有無、裝泡泡水的容器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、吹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泡泡的人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等。</a:t>
            </a:r>
          </a:p>
        </p:txBody>
      </p:sp>
    </p:spTree>
    <p:extLst>
      <p:ext uri="{BB962C8B-B14F-4D97-AF65-F5344CB8AC3E}">
        <p14:creationId xmlns:p14="http://schemas.microsoft.com/office/powerpoint/2010/main" val="3670303282"/>
      </p:ext>
    </p:extLst>
  </p:cSld>
  <p:clrMapOvr>
    <a:masterClrMapping/>
  </p:clrMapOvr>
</p:sld>
</file>

<file path=ppt/theme/theme1.xml><?xml version="1.0" encoding="utf-8"?>
<a:theme xmlns:a="http://schemas.openxmlformats.org/drawingml/2006/main" name="小水滴">
  <a:themeElements>
    <a:clrScheme name="小水滴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小水滴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小水滴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TM04033925[[fn=小水滴]]</Template>
  <TotalTime>492</TotalTime>
  <Words>1176</Words>
  <Application>Microsoft Office PowerPoint</Application>
  <PresentationFormat>自訂</PresentationFormat>
  <Paragraphs>75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小水滴</vt:lpstr>
      <vt:lpstr>製作大泡泡實驗</vt:lpstr>
      <vt:lpstr>學習影片</vt:lpstr>
      <vt:lpstr>所需材料</vt:lpstr>
      <vt:lpstr>製作泡泡水</vt:lpstr>
      <vt:lpstr>討論一、清潔劑的實際用量影響泡泡的持久度</vt:lpstr>
      <vt:lpstr>討論一之1、不同清潔劑混搭的實際用量影響泡泡的持久度</vt:lpstr>
      <vt:lpstr>討論二、甘油是否影響泡泡的持久度</vt:lpstr>
      <vt:lpstr>討論三、不同材質的泡泡網對泡泡大小的影響</vt:lpstr>
      <vt:lpstr>討論三之1、不同大小的泡泡網對泡泡大小的影響</vt:lpstr>
      <vt:lpstr>討論四、不同材質的布料或手套影響泡泡的彈跳次數</vt:lpstr>
      <vt:lpstr>討論五、吹氣的遠近對泡泡大小的影響</vt:lpstr>
      <vt:lpstr>討論六、吹氣的力道對泡泡大小的影響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製作大泡泡實驗</dc:title>
  <dc:creator>少軍 陳</dc:creator>
  <cp:lastModifiedBy>user</cp:lastModifiedBy>
  <cp:revision>25</cp:revision>
  <cp:lastPrinted>2020-11-04T03:03:12Z</cp:lastPrinted>
  <dcterms:created xsi:type="dcterms:W3CDTF">2020-10-07T03:17:01Z</dcterms:created>
  <dcterms:modified xsi:type="dcterms:W3CDTF">2020-11-04T03:07:48Z</dcterms:modified>
</cp:coreProperties>
</file>