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5" y="1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特殊型紙飛機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7217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/>
              <a:t>7</a:t>
            </a:r>
            <a:r>
              <a:rPr lang="zh-TW" altLang="en-US" dirty="0"/>
              <a:t>：指示的兩點，點對點對齊，左右兩側相同</a:t>
            </a:r>
            <a:r>
              <a:rPr lang="zh-TW" altLang="en-US" dirty="0" smtClean="0"/>
              <a:t>步驟。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完成圖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1704975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33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 b="29498"/>
          <a:stretch/>
        </p:blipFill>
        <p:spPr>
          <a:xfrm>
            <a:off x="371475" y="1995900"/>
            <a:ext cx="7236185" cy="3247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8</a:t>
            </a:r>
            <a:r>
              <a:rPr lang="zh-TW" altLang="en-US" dirty="0" smtClean="0"/>
              <a:t>：將三角形延虛線上折。</a:t>
            </a:r>
            <a:endParaRPr lang="zh-TW" altLang="en-US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1828800" y="2962275"/>
            <a:ext cx="4143375" cy="571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3900487" y="2171700"/>
            <a:ext cx="0" cy="28444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346472"/>
            <a:ext cx="4867275" cy="36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64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2171699"/>
            <a:ext cx="4762500" cy="35718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9</a:t>
            </a:r>
            <a:r>
              <a:rPr lang="zh-TW" altLang="en-US" dirty="0" smtClean="0"/>
              <a:t>：翻到背面，再將三角形往下折，尖端對其折線。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>
            <a:off x="2686050" y="3057525"/>
            <a:ext cx="12573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H="1">
            <a:off x="3314701" y="2438400"/>
            <a:ext cx="33336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92" y="2171699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057399"/>
            <a:ext cx="4762500" cy="35718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10</a:t>
            </a:r>
            <a:r>
              <a:rPr lang="zh-TW" altLang="en-US" dirty="0" smtClean="0"/>
              <a:t>：延中線對折。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 flipH="1">
            <a:off x="3333750" y="2611986"/>
            <a:ext cx="26377" cy="194096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>
            <a:endCxn id="8" idx="3"/>
          </p:cNvCxnSpPr>
          <p:nvPr/>
        </p:nvCxnSpPr>
        <p:spPr>
          <a:xfrm>
            <a:off x="876300" y="3705225"/>
            <a:ext cx="4762500" cy="13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1349" y="1756627"/>
            <a:ext cx="4172929" cy="31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8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11</a:t>
            </a:r>
            <a:r>
              <a:rPr lang="zh-TW" altLang="en-US" dirty="0" smtClean="0"/>
              <a:t>：折出翅膀，最簡單的方式，頭部二點對齊。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                    建議此處折線可以明顯，但不要壓死。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140376"/>
            <a:ext cx="4172929" cy="3129697"/>
          </a:xfrm>
          <a:prstGeom prst="rect">
            <a:avLst/>
          </a:prstGeom>
        </p:spPr>
      </p:pic>
      <p:cxnSp>
        <p:nvCxnSpPr>
          <p:cNvPr id="11" name="直線單箭頭接點 10"/>
          <p:cNvCxnSpPr>
            <a:stCxn id="9" idx="4"/>
            <a:endCxn id="10" idx="0"/>
          </p:cNvCxnSpPr>
          <p:nvPr/>
        </p:nvCxnSpPr>
        <p:spPr>
          <a:xfrm>
            <a:off x="1590675" y="4226257"/>
            <a:ext cx="85725" cy="5075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1504950" y="4026232"/>
            <a:ext cx="171450" cy="200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1590675" y="4733796"/>
            <a:ext cx="171450" cy="200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 flipV="1">
            <a:off x="1676400" y="4400550"/>
            <a:ext cx="2171700" cy="7620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5" y="2140376"/>
            <a:ext cx="4172929" cy="31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14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12</a:t>
            </a:r>
            <a:r>
              <a:rPr lang="zh-TW" altLang="en-US" dirty="0" smtClean="0"/>
              <a:t>：折出升降舵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1821655"/>
            <a:ext cx="5600700" cy="4200525"/>
          </a:xfrm>
          <a:prstGeom prst="rect">
            <a:avLst/>
          </a:prstGeom>
        </p:spPr>
      </p:pic>
      <p:sp>
        <p:nvSpPr>
          <p:cNvPr id="7" name="手繪多邊形 6"/>
          <p:cNvSpPr/>
          <p:nvPr/>
        </p:nvSpPr>
        <p:spPr>
          <a:xfrm>
            <a:off x="4419600" y="3239187"/>
            <a:ext cx="2566949" cy="385731"/>
          </a:xfrm>
          <a:custGeom>
            <a:avLst/>
            <a:gdLst>
              <a:gd name="connsiteX0" fmla="*/ 0 w 2566949"/>
              <a:gd name="connsiteY0" fmla="*/ 37413 h 385731"/>
              <a:gd name="connsiteX1" fmla="*/ 714375 w 2566949"/>
              <a:gd name="connsiteY1" fmla="*/ 332688 h 385731"/>
              <a:gd name="connsiteX2" fmla="*/ 1285875 w 2566949"/>
              <a:gd name="connsiteY2" fmla="*/ 380313 h 385731"/>
              <a:gd name="connsiteX3" fmla="*/ 2047875 w 2566949"/>
              <a:gd name="connsiteY3" fmla="*/ 266013 h 385731"/>
              <a:gd name="connsiteX4" fmla="*/ 2524125 w 2566949"/>
              <a:gd name="connsiteY4" fmla="*/ 18363 h 385731"/>
              <a:gd name="connsiteX5" fmla="*/ 2514600 w 2566949"/>
              <a:gd name="connsiteY5" fmla="*/ 37413 h 38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949" h="385731">
                <a:moveTo>
                  <a:pt x="0" y="37413"/>
                </a:moveTo>
                <a:cubicBezTo>
                  <a:pt x="250031" y="156475"/>
                  <a:pt x="500063" y="275538"/>
                  <a:pt x="714375" y="332688"/>
                </a:cubicBezTo>
                <a:cubicBezTo>
                  <a:pt x="928688" y="389838"/>
                  <a:pt x="1063625" y="391425"/>
                  <a:pt x="1285875" y="380313"/>
                </a:cubicBezTo>
                <a:cubicBezTo>
                  <a:pt x="1508125" y="369201"/>
                  <a:pt x="1841500" y="326338"/>
                  <a:pt x="2047875" y="266013"/>
                </a:cubicBezTo>
                <a:cubicBezTo>
                  <a:pt x="2254250" y="205688"/>
                  <a:pt x="2446338" y="56463"/>
                  <a:pt x="2524125" y="18363"/>
                </a:cubicBezTo>
                <a:cubicBezTo>
                  <a:pt x="2601913" y="-19737"/>
                  <a:pt x="2558256" y="8838"/>
                  <a:pt x="2514600" y="3741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235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83" y="1837765"/>
            <a:ext cx="8087140" cy="45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1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1</a:t>
            </a:r>
            <a:r>
              <a:rPr lang="zh-TW" altLang="en-US" dirty="0" smtClean="0"/>
              <a:t>：短邊對齊短邊對折。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605" y="1425706"/>
            <a:ext cx="3248755" cy="4318716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4826977" y="2171700"/>
            <a:ext cx="180000" cy="27959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H="1">
            <a:off x="752476" y="2171700"/>
            <a:ext cx="247649" cy="2895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H="1">
            <a:off x="1000125" y="3585064"/>
            <a:ext cx="3826852" cy="344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99" y="1960686"/>
            <a:ext cx="4331675" cy="32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5" y="2119191"/>
            <a:ext cx="4329600" cy="3247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2</a:t>
            </a:r>
            <a:r>
              <a:rPr lang="zh-TW" altLang="en-US" dirty="0" smtClean="0"/>
              <a:t>：兩側再反方向對折各一次</a:t>
            </a:r>
            <a:r>
              <a:rPr lang="en-US" altLang="zh-TW" dirty="0" smtClean="0"/>
              <a:t>(</a:t>
            </a:r>
            <a:r>
              <a:rPr lang="zh-TW" altLang="en-US" dirty="0" smtClean="0"/>
              <a:t>即折成</a:t>
            </a:r>
            <a:r>
              <a:rPr lang="en-US" altLang="zh-TW" dirty="0" smtClean="0"/>
              <a:t>1/4</a:t>
            </a:r>
            <a:r>
              <a:rPr lang="zh-TW" altLang="en-US" dirty="0" smtClean="0"/>
              <a:t>，側面看為</a:t>
            </a:r>
            <a:r>
              <a:rPr lang="en-US" altLang="zh-TW" dirty="0" smtClean="0"/>
              <a:t>M</a:t>
            </a:r>
            <a:r>
              <a:rPr lang="zh-TW" altLang="en-US" dirty="0" smtClean="0"/>
              <a:t>字形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>
            <a:off x="3745425" y="2132732"/>
            <a:ext cx="145073" cy="31454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1699749" y="3611305"/>
            <a:ext cx="1971674" cy="19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73" y="2138241"/>
            <a:ext cx="4329600" cy="32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24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751" y="2223966"/>
            <a:ext cx="4329600" cy="3247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3</a:t>
            </a:r>
            <a:r>
              <a:rPr lang="zh-TW" altLang="en-US" dirty="0" smtClean="0"/>
              <a:t>：翻轉</a:t>
            </a:r>
            <a:r>
              <a:rPr lang="en-US" altLang="zh-TW" dirty="0" smtClean="0"/>
              <a:t>90</a:t>
            </a:r>
            <a:r>
              <a:rPr lang="zh-TW" altLang="en-US" dirty="0" smtClean="0"/>
              <a:t>度後，延對角線對折。</a:t>
            </a:r>
            <a:endParaRPr lang="zh-TW" altLang="en-US" dirty="0"/>
          </a:p>
        </p:txBody>
      </p:sp>
      <p:cxnSp>
        <p:nvCxnSpPr>
          <p:cNvPr id="7" name="直線接點 6"/>
          <p:cNvCxnSpPr/>
          <p:nvPr/>
        </p:nvCxnSpPr>
        <p:spPr>
          <a:xfrm flipH="1" flipV="1">
            <a:off x="1504951" y="3190876"/>
            <a:ext cx="3032200" cy="114299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1504951" y="3316030"/>
            <a:ext cx="3032200" cy="11702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8775"/>
            <a:ext cx="4329600" cy="32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52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1" y="1961464"/>
            <a:ext cx="4329600" cy="3247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4</a:t>
            </a:r>
            <a:r>
              <a:rPr lang="zh-TW" altLang="en-US" dirty="0" smtClean="0"/>
              <a:t>：同側另一角往下折</a:t>
            </a:r>
            <a:r>
              <a:rPr lang="en-US" altLang="zh-TW" dirty="0" smtClean="0"/>
              <a:t>(</a:t>
            </a:r>
            <a:r>
              <a:rPr lang="zh-TW" altLang="en-US" dirty="0" smtClean="0"/>
              <a:t>等腰直角三角形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3730820" y="3085231"/>
            <a:ext cx="1196170" cy="13343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H="1">
            <a:off x="2705100" y="4419600"/>
            <a:ext cx="2371726" cy="0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926990" y="3085232"/>
            <a:ext cx="149835" cy="13343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95" y="1961464"/>
            <a:ext cx="4329600" cy="32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6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5</a:t>
            </a:r>
            <a:r>
              <a:rPr lang="zh-TW" altLang="en-US" dirty="0" smtClean="0"/>
              <a:t>：反側重複步驟</a:t>
            </a:r>
            <a:r>
              <a:rPr lang="en-US" altLang="zh-TW" dirty="0" smtClean="0"/>
              <a:t>3</a:t>
            </a:r>
            <a:r>
              <a:rPr lang="zh-TW" altLang="en-US" dirty="0" smtClean="0"/>
              <a:t>與步驟</a:t>
            </a:r>
            <a:r>
              <a:rPr lang="en-US" altLang="zh-TW" dirty="0" smtClean="0"/>
              <a:t>4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66" y="1962975"/>
            <a:ext cx="4329600" cy="32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3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91" y="1978682"/>
            <a:ext cx="4329600" cy="3247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6</a:t>
            </a:r>
            <a:r>
              <a:rPr lang="zh-TW" altLang="en-US" dirty="0" smtClean="0"/>
              <a:t>：打開後翻像背面，上下對折，上面尖端對齊下方折痕。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978682"/>
            <a:ext cx="4329600" cy="3247200"/>
          </a:xfrm>
          <a:prstGeom prst="rect">
            <a:avLst/>
          </a:prstGeom>
        </p:spPr>
      </p:pic>
      <p:cxnSp>
        <p:nvCxnSpPr>
          <p:cNvPr id="9" name="直線單箭頭接點 8"/>
          <p:cNvCxnSpPr>
            <a:stCxn id="4" idx="0"/>
          </p:cNvCxnSpPr>
          <p:nvPr/>
        </p:nvCxnSpPr>
        <p:spPr>
          <a:xfrm flipH="1">
            <a:off x="3028950" y="1978682"/>
            <a:ext cx="81341" cy="30886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937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6" y="1736860"/>
            <a:ext cx="6241073" cy="468080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625" y="105508"/>
            <a:ext cx="10396882" cy="1151965"/>
          </a:xfrm>
        </p:spPr>
        <p:txBody>
          <a:bodyPr/>
          <a:lstStyle/>
          <a:p>
            <a:r>
              <a:rPr lang="zh-TW" altLang="en-US" dirty="0" smtClean="0"/>
              <a:t>振翅飛機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5800" y="1257474"/>
            <a:ext cx="10394707" cy="4117112"/>
          </a:xfrm>
        </p:spPr>
        <p:txBody>
          <a:bodyPr anchor="t"/>
          <a:lstStyle/>
          <a:p>
            <a:r>
              <a:rPr lang="zh-TW" altLang="en-US" dirty="0" smtClean="0"/>
              <a:t>步驟</a:t>
            </a:r>
            <a:r>
              <a:rPr lang="en-US" altLang="zh-TW" dirty="0" smtClean="0"/>
              <a:t>7</a:t>
            </a:r>
            <a:r>
              <a:rPr lang="zh-TW" altLang="en-US" dirty="0" smtClean="0"/>
              <a:t>：指示的兩點，點對點對齊，左右兩側相同步驟。</a:t>
            </a:r>
            <a:endParaRPr lang="zh-TW" altLang="en-US" dirty="0"/>
          </a:p>
        </p:txBody>
      </p:sp>
      <p:cxnSp>
        <p:nvCxnSpPr>
          <p:cNvPr id="11" name="直線單箭頭接點 10"/>
          <p:cNvCxnSpPr>
            <a:stCxn id="15" idx="4"/>
            <a:endCxn id="17" idx="0"/>
          </p:cNvCxnSpPr>
          <p:nvPr/>
        </p:nvCxnSpPr>
        <p:spPr>
          <a:xfrm>
            <a:off x="3571875" y="2521282"/>
            <a:ext cx="44158" cy="379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/>
        </p:nvSpPr>
        <p:spPr>
          <a:xfrm>
            <a:off x="7172325" y="2457450"/>
            <a:ext cx="171450" cy="200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7143750" y="3079002"/>
            <a:ext cx="171450" cy="200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/>
          <p:cNvCxnSpPr>
            <a:stCxn id="8" idx="4"/>
            <a:endCxn id="12" idx="0"/>
          </p:cNvCxnSpPr>
          <p:nvPr/>
        </p:nvCxnSpPr>
        <p:spPr>
          <a:xfrm flipH="1">
            <a:off x="7229475" y="2657475"/>
            <a:ext cx="28575" cy="4215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3486150" y="2321257"/>
            <a:ext cx="171450" cy="200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3530308" y="2900655"/>
            <a:ext cx="171450" cy="200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3064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賽事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TM04033927[[fn=主要賽事]]</Template>
  <TotalTime>255</TotalTime>
  <Words>218</Words>
  <Application>Microsoft Office PowerPoint</Application>
  <PresentationFormat>寬螢幕</PresentationFormat>
  <Paragraphs>28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9" baseType="lpstr">
      <vt:lpstr>新細明體</vt:lpstr>
      <vt:lpstr>Arial</vt:lpstr>
      <vt:lpstr>Impact</vt:lpstr>
      <vt:lpstr>主要賽事</vt:lpstr>
      <vt:lpstr>特殊型紙飛機</vt:lpstr>
      <vt:lpstr>振翅飛機</vt:lpstr>
      <vt:lpstr>振翅飛機</vt:lpstr>
      <vt:lpstr>振翅飛機</vt:lpstr>
      <vt:lpstr>振翅飛機</vt:lpstr>
      <vt:lpstr>振翅飛機</vt:lpstr>
      <vt:lpstr>振翅飛機</vt:lpstr>
      <vt:lpstr>振翅飛機</vt:lpstr>
      <vt:lpstr>振翅飛機</vt:lpstr>
      <vt:lpstr>振翅飛機</vt:lpstr>
      <vt:lpstr>振翅飛機</vt:lpstr>
      <vt:lpstr>振翅飛機</vt:lpstr>
      <vt:lpstr>振翅飛機</vt:lpstr>
      <vt:lpstr>振翅飛機</vt:lpstr>
      <vt:lpstr>振翅飛機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特殊型紙飛機</dc:title>
  <dc:creator>少軍 陳</dc:creator>
  <cp:lastModifiedBy>少軍 陳</cp:lastModifiedBy>
  <cp:revision>10</cp:revision>
  <dcterms:created xsi:type="dcterms:W3CDTF">2021-11-15T23:53:32Z</dcterms:created>
  <dcterms:modified xsi:type="dcterms:W3CDTF">2021-11-16T04:09:09Z</dcterms:modified>
</cp:coreProperties>
</file>