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I1zO6-A3h7DHg-R_x34vL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紙飛機原理與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不同紙飛機折法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圖片資料擷取自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  <a:hlinkClick r:id="rId2"/>
              </a:rPr>
              <a:t>GQ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  <a:hlinkClick r:id="rId2"/>
              </a:rPr>
              <a:t>Taiwan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、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Mr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. Bug 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蟲蟲老師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-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楊棨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棠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759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8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折的兩片打開，再依據步驟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7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的折線往上翻，然後壓平。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43" y="2381005"/>
            <a:ext cx="4152900" cy="42386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84" y="2442918"/>
            <a:ext cx="3914775" cy="4114800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8143631" y="3985846"/>
            <a:ext cx="586154" cy="129735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8729785" y="3985846"/>
            <a:ext cx="523630" cy="129735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 flipV="1">
            <a:off x="8729785" y="3626338"/>
            <a:ext cx="523630" cy="35950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8143631" y="3626338"/>
            <a:ext cx="508000" cy="35950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9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9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8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摺好後再打開，並將上方的小三角形折到裡面去。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21" y="2576705"/>
            <a:ext cx="3438525" cy="40100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318" y="2329055"/>
            <a:ext cx="3781425" cy="42576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044" y="2363439"/>
            <a:ext cx="35242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10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：將圖示虛線處往外拉，先沿著兩綠點處先折，再將其他部位折好，壓實。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863" y="2643274"/>
            <a:ext cx="3796322" cy="35835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29" y="2643274"/>
            <a:ext cx="3141786" cy="3804108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H="1">
            <a:off x="2435500" y="4637575"/>
            <a:ext cx="604685" cy="64245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399322" y="3698916"/>
            <a:ext cx="36178" cy="158111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399322" y="3698916"/>
            <a:ext cx="461109" cy="38853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860431" y="4087446"/>
            <a:ext cx="266226" cy="52009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內容版面配置區 2"/>
          <p:cNvSpPr txBox="1">
            <a:spLocks/>
          </p:cNvSpPr>
          <p:nvPr/>
        </p:nvSpPr>
        <p:spPr>
          <a:xfrm>
            <a:off x="2170721" y="3556697"/>
            <a:ext cx="423987" cy="530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800" dirty="0" smtClean="0">
                <a:solidFill>
                  <a:srgbClr val="00B050"/>
                </a:solidFill>
                <a:latin typeface="教育部隸書" panose="01010104010101010101" pitchFamily="2" charset="-120"/>
                <a:ea typeface="教育部隸書" panose="01010104010101010101" pitchFamily="2" charset="-120"/>
              </a:rPr>
              <a:t>●</a:t>
            </a:r>
            <a:endParaRPr lang="zh-TW" altLang="en-US" sz="1800" dirty="0">
              <a:solidFill>
                <a:srgbClr val="00B050"/>
              </a:solidFill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>
          <a:xfrm>
            <a:off x="2938079" y="4398469"/>
            <a:ext cx="454301" cy="45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800" dirty="0" smtClean="0">
                <a:solidFill>
                  <a:srgbClr val="00B050"/>
                </a:solidFill>
                <a:latin typeface="教育部隸書" panose="01010104010101010101" pitchFamily="2" charset="-120"/>
                <a:ea typeface="教育部隸書" panose="01010104010101010101" pitchFamily="2" charset="-120"/>
              </a:rPr>
              <a:t>●</a:t>
            </a:r>
            <a:endParaRPr lang="zh-TW" altLang="en-US" sz="1800" dirty="0">
              <a:solidFill>
                <a:srgbClr val="00B050"/>
              </a:solidFill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290" y="2309141"/>
            <a:ext cx="39719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11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：將兩翼的下半折上去，依據兩綠色點形成折線。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61" y="2576705"/>
            <a:ext cx="4324350" cy="4114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47" y="2549845"/>
            <a:ext cx="4391025" cy="3905250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8585253" y="3906099"/>
            <a:ext cx="454301" cy="45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800" dirty="0" smtClean="0">
                <a:solidFill>
                  <a:srgbClr val="00B050"/>
                </a:solidFill>
                <a:latin typeface="教育部隸書" panose="01010104010101010101" pitchFamily="2" charset="-120"/>
                <a:ea typeface="教育部隸書" panose="01010104010101010101" pitchFamily="2" charset="-120"/>
              </a:rPr>
              <a:t>●</a:t>
            </a:r>
            <a:endParaRPr lang="zh-TW" altLang="en-US" sz="1800" dirty="0">
              <a:solidFill>
                <a:srgbClr val="00B050"/>
              </a:solidFill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7863446" y="5023141"/>
            <a:ext cx="454301" cy="45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800" dirty="0" smtClean="0">
                <a:solidFill>
                  <a:srgbClr val="00B050"/>
                </a:solidFill>
                <a:latin typeface="教育部隸書" panose="01010104010101010101" pitchFamily="2" charset="-120"/>
                <a:ea typeface="教育部隸書" panose="01010104010101010101" pitchFamily="2" charset="-120"/>
              </a:rPr>
              <a:t>●</a:t>
            </a:r>
            <a:endParaRPr lang="zh-TW" altLang="en-US" sz="1800" dirty="0">
              <a:solidFill>
                <a:srgbClr val="00B050"/>
              </a:solidFill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1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：將上半拉開，並將步驟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11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折好的東西藏進去。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98" y="2205037"/>
            <a:ext cx="4419600" cy="42767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439" y="2205037"/>
            <a:ext cx="38195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13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：連接兩點往外翻。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82" y="2416106"/>
            <a:ext cx="4200525" cy="4095750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289772" y="3906099"/>
            <a:ext cx="454301" cy="45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800" dirty="0" smtClean="0">
                <a:solidFill>
                  <a:srgbClr val="00B050"/>
                </a:solidFill>
                <a:latin typeface="教育部隸書" panose="01010104010101010101" pitchFamily="2" charset="-120"/>
                <a:ea typeface="教育部隸書" panose="01010104010101010101" pitchFamily="2" charset="-120"/>
              </a:rPr>
              <a:t>●</a:t>
            </a:r>
            <a:endParaRPr lang="zh-TW" altLang="en-US" sz="1800" dirty="0">
              <a:solidFill>
                <a:srgbClr val="00B050"/>
              </a:solidFill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879086" y="5682943"/>
            <a:ext cx="454301" cy="45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800" dirty="0" smtClean="0">
                <a:solidFill>
                  <a:srgbClr val="00B050"/>
                </a:solidFill>
                <a:latin typeface="教育部隸書" panose="01010104010101010101" pitchFamily="2" charset="-120"/>
                <a:ea typeface="教育部隸書" panose="01010104010101010101" pitchFamily="2" charset="-120"/>
              </a:rPr>
              <a:t>●</a:t>
            </a:r>
            <a:endParaRPr lang="zh-TW" altLang="en-US" sz="1800" dirty="0">
              <a:solidFill>
                <a:srgbClr val="00B050"/>
              </a:solidFill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091" y="2363154"/>
            <a:ext cx="44672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14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：沿著中心軸往外折。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898" y="1948491"/>
            <a:ext cx="36480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15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：折出機翼，兩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”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邊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”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對齊，機首處若太硬可錯開，折好後整理一下，有起伏處順平。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79" y="3027380"/>
            <a:ext cx="5629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16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：折出垂直翼。前半垂直翼折線不一定要與後半同一條直線，但折線須平行，與機身亦平行。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427" y="2576705"/>
            <a:ext cx="4524375" cy="333375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H="1" flipV="1">
            <a:off x="5797899" y="3537020"/>
            <a:ext cx="1607736" cy="211015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 flipV="1">
            <a:off x="5558413" y="5015802"/>
            <a:ext cx="1607736" cy="211015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 flipV="1">
            <a:off x="4915319" y="3421464"/>
            <a:ext cx="360066" cy="45217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 flipV="1">
            <a:off x="4755383" y="4960537"/>
            <a:ext cx="360066" cy="45217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17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：用細膠帶將飛機會開的地方做補強。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353" y="3100177"/>
            <a:ext cx="51339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00" y="1235779"/>
            <a:ext cx="9740799" cy="54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24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18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：將垂直翼調成</a:t>
            </a:r>
            <a:r>
              <a:rPr lang="zh-TW" altLang="en-US" sz="320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直角。調整上反角與升降舵。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91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：將長邊對齊長邊進行對折動作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07" y="1954827"/>
            <a:ext cx="3615470" cy="426385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388" y="1954827"/>
            <a:ext cx="2727556" cy="44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：將紙張打開，將上方兩角折向長邊後打開，產生三條折線。</a:t>
            </a:r>
          </a:p>
          <a:p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69" y="2003316"/>
            <a:ext cx="4577862" cy="43820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423" y="2003316"/>
            <a:ext cx="3659432" cy="434043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673" y="2034114"/>
            <a:ext cx="4712653" cy="4351300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6134100" y="2047874"/>
            <a:ext cx="11723" cy="417081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211515" y="2034114"/>
            <a:ext cx="3508131" cy="279286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4413738" y="2034114"/>
            <a:ext cx="3754316" cy="297750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7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：打開後，將左右兩側的三角形往內折，形成房屋型。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折完後可先將每個折線再確實壓實。若不好折，可先沿交叉的四點對折。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98" y="2642693"/>
            <a:ext cx="3896824" cy="38436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960" y="2702380"/>
            <a:ext cx="45815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：將三角形的開口張開，原斜邊貼齊中央線後，蓋回原側。反側亦同。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89610"/>
            <a:ext cx="4886325" cy="4029075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H="1" flipV="1">
            <a:off x="2945423" y="2391509"/>
            <a:ext cx="817685" cy="187276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3015762" y="4264269"/>
            <a:ext cx="747347" cy="76493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 flipV="1">
            <a:off x="2250831" y="4325815"/>
            <a:ext cx="764931" cy="70338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2250831" y="2391509"/>
            <a:ext cx="694592" cy="193430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69881"/>
            <a:ext cx="4619625" cy="3619500"/>
          </a:xfrm>
          <a:prstGeom prst="rect">
            <a:avLst/>
          </a:prstGeom>
        </p:spPr>
      </p:pic>
      <p:cxnSp>
        <p:nvCxnSpPr>
          <p:cNvPr id="19" name="直線接點 18"/>
          <p:cNvCxnSpPr/>
          <p:nvPr/>
        </p:nvCxnSpPr>
        <p:spPr>
          <a:xfrm flipH="1" flipV="1">
            <a:off x="8232530" y="2206871"/>
            <a:ext cx="817685" cy="187276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8302868" y="4079631"/>
            <a:ext cx="747347" cy="76493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8232531" y="2286325"/>
            <a:ext cx="70337" cy="2558237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844" y="2365822"/>
            <a:ext cx="4181475" cy="3676650"/>
          </a:xfrm>
          <a:prstGeom prst="rect">
            <a:avLst/>
          </a:prstGeom>
        </p:spPr>
      </p:pic>
      <p:cxnSp>
        <p:nvCxnSpPr>
          <p:cNvPr id="25" name="直線接點 24"/>
          <p:cNvCxnSpPr/>
          <p:nvPr/>
        </p:nvCxnSpPr>
        <p:spPr>
          <a:xfrm flipH="1" flipV="1">
            <a:off x="5605828" y="2391509"/>
            <a:ext cx="817685" cy="187276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V="1">
            <a:off x="5642462" y="4264269"/>
            <a:ext cx="781051" cy="81817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H="1" flipV="1">
            <a:off x="4816536" y="4325815"/>
            <a:ext cx="825926" cy="75101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>
            <a:off x="4844194" y="2473447"/>
            <a:ext cx="798267" cy="184675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5634861" y="2466059"/>
            <a:ext cx="26838" cy="2610767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：翻到背面，一樣將開口撐開，原斜邊折痕貼齊，摺好後蓋回去，反側亦同。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76705"/>
            <a:ext cx="4552950" cy="40576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281" y="2426223"/>
            <a:ext cx="4010025" cy="4343400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8484124" y="2667785"/>
            <a:ext cx="320512" cy="344078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：翻回正面，將箏型的短邊折向中心線，折最上面一層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即可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1" y="2126273"/>
            <a:ext cx="4876800" cy="438150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H="1">
            <a:off x="3685736" y="3859237"/>
            <a:ext cx="572086" cy="23915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3593960" y="3826412"/>
            <a:ext cx="703386" cy="125041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3593962" y="4098388"/>
            <a:ext cx="91773" cy="97843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790" y="2126273"/>
            <a:ext cx="4133850" cy="4267200"/>
          </a:xfrm>
          <a:prstGeom prst="rect">
            <a:avLst/>
          </a:prstGeom>
        </p:spPr>
      </p:pic>
      <p:cxnSp>
        <p:nvCxnSpPr>
          <p:cNvPr id="20" name="直線接點 19"/>
          <p:cNvCxnSpPr/>
          <p:nvPr/>
        </p:nvCxnSpPr>
        <p:spPr>
          <a:xfrm flipH="1" flipV="1">
            <a:off x="7930662" y="3826413"/>
            <a:ext cx="650630" cy="125041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7930662" y="3826412"/>
            <a:ext cx="525584" cy="39389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8456246" y="4220308"/>
            <a:ext cx="125046" cy="85651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：鴨式布局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/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極速鴨型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(SUPER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CANARD)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7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折完後會有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個點，可先用尺對齊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點，再用指甲或壞掉的筆，將此兩點間劃出一道痕跡。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14" y="2776537"/>
            <a:ext cx="6019800" cy="3743325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H="1" flipV="1">
            <a:off x="3634160" y="4087447"/>
            <a:ext cx="31262" cy="113323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240329"/>
            <a:ext cx="43148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1528</TotalTime>
  <Words>678</Words>
  <Application>Microsoft Office PowerPoint</Application>
  <PresentationFormat>寬螢幕</PresentationFormat>
  <Paragraphs>45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教育部隸書</vt:lpstr>
      <vt:lpstr>新細明體</vt:lpstr>
      <vt:lpstr>Arial</vt:lpstr>
      <vt:lpstr>Century Gothic</vt:lpstr>
      <vt:lpstr>飛機雲</vt:lpstr>
      <vt:lpstr>紙飛機原理與 不同紙飛機折法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  <vt:lpstr>飛機型態4：鴨式布局/極速鴨型 (SUPER CANARD)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紙飛機原理與 不同紙飛機折法</dc:title>
  <dc:creator>少軍 陳</dc:creator>
  <cp:lastModifiedBy>少軍 陳</cp:lastModifiedBy>
  <cp:revision>56</cp:revision>
  <dcterms:created xsi:type="dcterms:W3CDTF">2021-09-27T00:31:47Z</dcterms:created>
  <dcterms:modified xsi:type="dcterms:W3CDTF">2021-10-26T00:32:28Z</dcterms:modified>
</cp:coreProperties>
</file>