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61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35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4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29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170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57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458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91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02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44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6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27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59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84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39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65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17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A4D2C1-471D-4D2B-829C-A4572DBA2C33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011EF8-BA4F-4FDC-B04B-2E7989609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3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1D8AAE-6DFD-4557-BB10-5E0B778F08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空氣砲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FEB371-0F09-46DA-A5E9-FA65292962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第三組</a:t>
            </a:r>
          </a:p>
          <a:p>
            <a:r>
              <a:rPr lang="zh-TW" altLang="en-US" dirty="0"/>
              <a:t>方怡茜、馮芊育、何姸樺、張心瑜、陳翊欣、賴瑀妘、謝靜如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888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A86F62-70F8-418B-875F-04B87FF3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ZYaoTi" panose="02010601030101010101" pitchFamily="2" charset="-122"/>
                <a:ea typeface="FZYaoTi" panose="02010601030101010101" pitchFamily="2" charset="-122"/>
                <a:cs typeface="+mj-cs"/>
              </a:rPr>
              <a:t>操縱變因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4D1EDC-B781-48D3-9372-96F5E265A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  <a:t>洞口的形狀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714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76B717-4AD4-4DF3-871E-600673C9A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ZYaoTi" panose="02010601030101010101" pitchFamily="2" charset="-122"/>
                <a:ea typeface="FZYaoTi" panose="02010601030101010101" pitchFamily="2" charset="-122"/>
                <a:cs typeface="+mj-cs"/>
              </a:rPr>
              <a:t>控制變因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8EC066-9916-47AE-B1D5-CA1A34185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  <a:t>箱子大小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  <a:t>拍擊力道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  <a:t>拍擊位置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  <a:t>目標物距離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+mn-cs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57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F439BF-06F5-4A05-8496-B82BDE85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ZYaoTi" panose="02010601030101010101" pitchFamily="2" charset="-122"/>
                <a:ea typeface="FZYaoTi" panose="02010601030101010101" pitchFamily="2" charset="-122"/>
                <a:cs typeface="+mj-cs"/>
              </a:rPr>
              <a:t>應變變因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9B0ED6-9997-4798-BB8F-91125FFF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  <a:t>目標物中的水量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+mn-cs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308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E30579-2C1D-4506-9F41-7833DA9C9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微軟正黑體" panose="020B0604030504040204" pitchFamily="34" charset="-120"/>
                <a:cs typeface="+mj-cs"/>
              </a:rPr>
              <a:t>實驗數據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8FCE32B-0989-4C6F-B754-85CC90988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851" y="2040956"/>
            <a:ext cx="9500116" cy="4123632"/>
          </a:xfrm>
        </p:spPr>
      </p:pic>
    </p:spTree>
    <p:extLst>
      <p:ext uri="{BB962C8B-B14F-4D97-AF65-F5344CB8AC3E}">
        <p14:creationId xmlns:p14="http://schemas.microsoft.com/office/powerpoint/2010/main" val="44526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EB33E2D-ADEC-41FF-A53A-B4C1216CD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Alien Encounters" panose="00000400000000000000" pitchFamily="2" charset="0"/>
              </a:rPr>
              <a:t>END</a:t>
            </a:r>
            <a:endParaRPr lang="zh-TW" altLang="en-US" dirty="0">
              <a:latin typeface="Alien Encounters" panose="00000400000000000000" pitchFamily="2" charset="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1046C4C-41FE-4805-BD4F-42BC390126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747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56</Words>
  <Application>Microsoft Office PowerPoint</Application>
  <PresentationFormat>寬螢幕</PresentationFormat>
  <Paragraphs>14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FZYaoTi</vt:lpstr>
      <vt:lpstr>Microsoft JhengHei Light</vt:lpstr>
      <vt:lpstr>Alien Encounters</vt:lpstr>
      <vt:lpstr>Arial</vt:lpstr>
      <vt:lpstr>Garamond</vt:lpstr>
      <vt:lpstr>有機</vt:lpstr>
      <vt:lpstr>空氣砲</vt:lpstr>
      <vt:lpstr>操縱變因</vt:lpstr>
      <vt:lpstr>控制變因</vt:lpstr>
      <vt:lpstr>應變變因</vt:lpstr>
      <vt:lpstr>實驗數據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空氣砲</dc:title>
  <dc:creator>yenhua ho</dc:creator>
  <cp:lastModifiedBy>yenhua ho</cp:lastModifiedBy>
  <cp:revision>1</cp:revision>
  <dcterms:created xsi:type="dcterms:W3CDTF">2020-11-17T10:46:48Z</dcterms:created>
  <dcterms:modified xsi:type="dcterms:W3CDTF">2020-11-17T10:55:36Z</dcterms:modified>
</cp:coreProperties>
</file>