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E0234-51D5-4D48-BA52-988533747472}" type="datetimeFigureOut">
              <a:rPr lang="zh-TW" altLang="en-US" smtClean="0"/>
              <a:t>2021/10/13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0E48-B8AD-469E-9364-48C14F218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248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E0234-51D5-4D48-BA52-988533747472}" type="datetimeFigureOut">
              <a:rPr lang="zh-TW" altLang="en-US" smtClean="0"/>
              <a:t>2021/10/13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0E48-B8AD-469E-9364-48C14F218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7979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E0234-51D5-4D48-BA52-988533747472}" type="datetimeFigureOut">
              <a:rPr lang="zh-TW" altLang="en-US" smtClean="0"/>
              <a:t>2021/10/13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0E48-B8AD-469E-9364-48C14F218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4194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E0234-51D5-4D48-BA52-988533747472}" type="datetimeFigureOut">
              <a:rPr lang="zh-TW" altLang="en-US" smtClean="0"/>
              <a:t>2021/10/13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0E48-B8AD-469E-9364-48C14F218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3265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E0234-51D5-4D48-BA52-988533747472}" type="datetimeFigureOut">
              <a:rPr lang="zh-TW" altLang="en-US" smtClean="0"/>
              <a:t>2021/10/13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0E48-B8AD-469E-9364-48C14F218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54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E0234-51D5-4D48-BA52-988533747472}" type="datetimeFigureOut">
              <a:rPr lang="zh-TW" altLang="en-US" smtClean="0"/>
              <a:t>2021/10/13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0E48-B8AD-469E-9364-48C14F218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682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E0234-51D5-4D48-BA52-988533747472}" type="datetimeFigureOut">
              <a:rPr lang="zh-TW" altLang="en-US" smtClean="0"/>
              <a:t>2021/10/13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0E48-B8AD-469E-9364-48C14F218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7140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E0234-51D5-4D48-BA52-988533747472}" type="datetimeFigureOut">
              <a:rPr lang="zh-TW" altLang="en-US" smtClean="0"/>
              <a:t>2021/10/13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0E48-B8AD-469E-9364-48C14F218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284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E0234-51D5-4D48-BA52-988533747472}" type="datetimeFigureOut">
              <a:rPr lang="zh-TW" altLang="en-US" smtClean="0"/>
              <a:t>2021/10/13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0E48-B8AD-469E-9364-48C14F218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1088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E0234-51D5-4D48-BA52-988533747472}" type="datetimeFigureOut">
              <a:rPr lang="zh-TW" altLang="en-US" smtClean="0"/>
              <a:t>2021/10/13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0E48-B8AD-469E-9364-48C14F218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5422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E0234-51D5-4D48-BA52-988533747472}" type="datetimeFigureOut">
              <a:rPr lang="zh-TW" altLang="en-US" smtClean="0"/>
              <a:t>2021/10/13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0E48-B8AD-469E-9364-48C14F218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978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E0234-51D5-4D48-BA52-988533747472}" type="datetimeFigureOut">
              <a:rPr lang="zh-TW" altLang="en-US" smtClean="0"/>
              <a:t>2021/10/13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D0E48-B8AD-469E-9364-48C14F2186F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1432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756" y="64881"/>
            <a:ext cx="10635413" cy="8290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455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Admin</cp:lastModifiedBy>
  <cp:revision>1</cp:revision>
  <dcterms:created xsi:type="dcterms:W3CDTF">2021-10-13T01:17:38Z</dcterms:created>
  <dcterms:modified xsi:type="dcterms:W3CDTF">2021-10-13T01:18:05Z</dcterms:modified>
</cp:coreProperties>
</file>