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6E6E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70AB6A-62D5-4201-891C-5196937A6BA2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2020/10/2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8CF81E4-9DC6-40E8-B6F1-848CFCF7B7D1}" type="datetime1">
              <a:rPr lang="zh-TW" altLang="en-US" smtClean="0"/>
              <a:pPr/>
              <a:t>2020/10/2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23AEF9EC-8318-4FF6-847E-A85BBD2B7E4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041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17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3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98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DF5A46-68A9-4EAF-B6E5-6454546FEEC6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vert"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5C920D-59E0-404E-AB2B-CA99FE41174C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61C9A-E8F8-433D-86D0-CD1B5392F88B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56FFA-464B-4E89-9191-0074111C937A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2B1964-A095-4F22-A467-BA88E4E65A61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8E566-2456-49CB-BB47-50E099D26706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9CF12-2D5C-4A8D-9790-42B3E86DFE34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FC435-923E-4AA4-A909-10F44E95AA79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C6232-C893-4590-9782-F3DEB8B32DC2}" type="datetime1">
              <a:rPr lang="zh-TW" altLang="en-US" smtClean="0"/>
              <a:t>2020/10/2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6FD9922-0412-41EB-A56F-4E4715405F0F}" type="datetime1">
              <a:rPr lang="zh-TW" altLang="en-US" smtClean="0"/>
              <a:pPr/>
              <a:t>2020/10/2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6696" y="1685109"/>
            <a:ext cx="3309257" cy="115046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b="1" dirty="0" smtClean="0">
                <a:latin typeface="+mj-ea"/>
                <a:ea typeface="+mj-ea"/>
              </a:rPr>
              <a:t>空氣砲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68729" y="3203704"/>
            <a:ext cx="2107474" cy="2491701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2000" dirty="0" smtClean="0">
                <a:latin typeface="+mn-ea"/>
                <a:ea typeface="+mn-ea"/>
              </a:rPr>
              <a:t>81024</a:t>
            </a:r>
            <a:r>
              <a:rPr lang="zh-TW" altLang="en-US" sz="2000" dirty="0" smtClean="0">
                <a:latin typeface="+mn-ea"/>
                <a:ea typeface="+mn-ea"/>
              </a:rPr>
              <a:t> 陳郁傑</a:t>
            </a:r>
            <a:endParaRPr lang="en-US" altLang="zh-TW" sz="2000" dirty="0" smtClean="0">
              <a:latin typeface="+mn-ea"/>
              <a:ea typeface="+mn-ea"/>
            </a:endParaRPr>
          </a:p>
          <a:p>
            <a:pPr rtl="0"/>
            <a:r>
              <a:rPr lang="en-US" altLang="zh-TW" sz="2000" dirty="0" smtClean="0">
                <a:latin typeface="+mn-ea"/>
                <a:ea typeface="+mn-ea"/>
              </a:rPr>
              <a:t>81019</a:t>
            </a:r>
            <a:r>
              <a:rPr lang="zh-TW" altLang="en-US" sz="2000" dirty="0" smtClean="0">
                <a:latin typeface="+mn-ea"/>
                <a:ea typeface="+mn-ea"/>
              </a:rPr>
              <a:t> 沈俊廷</a:t>
            </a:r>
            <a:endParaRPr lang="en-US" altLang="zh-TW" sz="2000" dirty="0" smtClean="0">
              <a:latin typeface="+mn-ea"/>
              <a:ea typeface="+mn-ea"/>
            </a:endParaRPr>
          </a:p>
          <a:p>
            <a:pPr rtl="0"/>
            <a:r>
              <a:rPr lang="en-US" altLang="zh-TW" sz="2000" dirty="0" smtClean="0">
                <a:latin typeface="+mn-ea"/>
                <a:ea typeface="+mn-ea"/>
              </a:rPr>
              <a:t>81022</a:t>
            </a:r>
            <a:r>
              <a:rPr lang="zh-TW" altLang="en-US" sz="2000" dirty="0" smtClean="0">
                <a:latin typeface="+mn-ea"/>
                <a:ea typeface="+mn-ea"/>
              </a:rPr>
              <a:t> 胡汶炯</a:t>
            </a:r>
            <a:endParaRPr lang="en-US" altLang="zh-TW" sz="2000" dirty="0" smtClean="0">
              <a:latin typeface="+mn-ea"/>
              <a:ea typeface="+mn-ea"/>
            </a:endParaRPr>
          </a:p>
          <a:p>
            <a:pPr rtl="0"/>
            <a:r>
              <a:rPr lang="en-US" altLang="zh-TW" sz="2000" dirty="0" smtClean="0">
                <a:latin typeface="+mn-ea"/>
                <a:ea typeface="+mn-ea"/>
              </a:rPr>
              <a:t>81023</a:t>
            </a:r>
            <a:r>
              <a:rPr lang="zh-TW" altLang="en-US" sz="2000" dirty="0" smtClean="0">
                <a:latin typeface="+mn-ea"/>
                <a:ea typeface="+mn-ea"/>
              </a:rPr>
              <a:t> 陳俊賓</a:t>
            </a:r>
            <a:endParaRPr lang="en-US" altLang="zh-TW" sz="2000" dirty="0" smtClean="0">
              <a:latin typeface="+mn-ea"/>
              <a:ea typeface="+mn-ea"/>
            </a:endParaRPr>
          </a:p>
          <a:p>
            <a:pPr rtl="0"/>
            <a:r>
              <a:rPr lang="en-US" altLang="zh-TW" sz="2000" dirty="0" smtClean="0">
                <a:latin typeface="+mn-ea"/>
                <a:ea typeface="+mn-ea"/>
              </a:rPr>
              <a:t>81014</a:t>
            </a:r>
            <a:r>
              <a:rPr lang="zh-TW" altLang="en-US" sz="2000" dirty="0" smtClean="0">
                <a:latin typeface="+mn-ea"/>
                <a:ea typeface="+mn-ea"/>
              </a:rPr>
              <a:t> 謝政杰</a:t>
            </a:r>
            <a:endParaRPr lang="en-US" altLang="zh-TW" sz="2000" dirty="0" smtClean="0">
              <a:latin typeface="+mn-ea"/>
              <a:ea typeface="+mn-ea"/>
            </a:endParaRPr>
          </a:p>
          <a:p>
            <a:pPr rtl="0"/>
            <a:r>
              <a:rPr lang="en-US" altLang="zh-TW" sz="2000" dirty="0" smtClean="0">
                <a:latin typeface="+mn-ea"/>
                <a:ea typeface="+mn-ea"/>
              </a:rPr>
              <a:t>81017</a:t>
            </a:r>
            <a:r>
              <a:rPr lang="zh-TW" altLang="en-US" sz="2000" dirty="0" smtClean="0">
                <a:latin typeface="+mn-ea"/>
                <a:ea typeface="+mn-ea"/>
              </a:rPr>
              <a:t> 李紘宇</a:t>
            </a:r>
            <a:endParaRPr lang="en-US" altLang="zh-TW" sz="2000" dirty="0" smtClean="0">
              <a:latin typeface="+mn-ea"/>
              <a:ea typeface="+mn-ea"/>
            </a:endParaRPr>
          </a:p>
          <a:p>
            <a:pPr rtl="0"/>
            <a:endParaRPr lang="zh-TW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4212"/>
            <a:ext cx="3526973" cy="106994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5400" b="1" dirty="0" smtClean="0">
                <a:latin typeface="+mj-ea"/>
                <a:ea typeface="+mj-ea"/>
              </a:rPr>
              <a:t>製作標靶</a:t>
            </a:r>
            <a:endParaRPr lang="zh-TW" altLang="en-US" sz="5400" b="1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5058" y="1554481"/>
            <a:ext cx="5588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材料</a:t>
            </a:r>
            <a:r>
              <a:rPr lang="en-US" altLang="zh-TW" sz="2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厚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2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板、鉛筆、</a:t>
            </a:r>
            <a:r>
              <a:rPr lang="en-US" altLang="zh-TW" sz="2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公分的直尺、剪刀、膠帶。</a:t>
            </a:r>
            <a:endParaRPr lang="en-US" altLang="zh-TW" sz="2800" b="1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5" y="0"/>
            <a:ext cx="5512526" cy="31660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85058" y="2939476"/>
            <a:ext cx="5588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TW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用鉛筆畫出正方形標靶的格式並剪下</a:t>
            </a:r>
            <a:endParaRPr lang="en-US" altLang="zh-TW" sz="28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用膠帶定型</a:t>
            </a:r>
            <a:endParaRPr lang="en-US" altLang="zh-TW" sz="28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4" y="3166014"/>
            <a:ext cx="5512526" cy="363147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948058" y="3847417"/>
            <a:ext cx="267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快倒了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sz="6000" b="1" dirty="0" smtClean="0">
                <a:latin typeface="+mj-ea"/>
                <a:ea typeface="+mj-ea"/>
              </a:rPr>
              <a:t>控制變應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2331" y="1432243"/>
            <a:ext cx="427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控制的項目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標靶的距離、紙箱的材質、紙箱的大小、拍打的地方、標靶的材質</a:t>
            </a:r>
            <a:endParaRPr lang="zh-TW" altLang="en-US" sz="40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2" y="1432243"/>
            <a:ext cx="5826034" cy="4446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197635" y="3892731"/>
            <a:ext cx="159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latin typeface="+mj-ea"/>
                <a:ea typeface="+mj-ea"/>
              </a:rPr>
              <a:t>操作變應</a:t>
            </a:r>
            <a:endParaRPr lang="zh-TW" altLang="en-US" sz="4800" b="1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6137" y="1580607"/>
            <a:ext cx="3966754" cy="459635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操作的項目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拍打的力道、空氣砲裡空氣的多寡、空氣是否流通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圖片中距離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34" y="1432243"/>
            <a:ext cx="5381897" cy="498040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733213" y="1907177"/>
            <a:ext cx="108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馬賽克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1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latin typeface="+mj-ea"/>
                <a:ea typeface="+mj-ea"/>
              </a:rPr>
              <a:t>應變變應</a:t>
            </a:r>
            <a:endParaRPr lang="zh-TW" altLang="en-US" sz="4800" b="1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1828799"/>
            <a:ext cx="3799114" cy="434816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en-US" altLang="zh-TW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力度越大標靶就越快倒下、空氣流</a:t>
            </a:r>
            <a:r>
              <a:rPr lang="en-US" altLang="zh-TW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風越大</a:t>
            </a:r>
            <a:r>
              <a:rPr lang="en-US" altLang="zh-TW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通越好標靶越不容易倒下、每拍一次要等</a:t>
            </a:r>
            <a:r>
              <a:rPr lang="en-US" altLang="zh-TW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分鐘讓紙箱裡面空氣充足標靶比較容易倒下</a:t>
            </a:r>
            <a:endParaRPr lang="zh-TW" altLang="en-US" sz="32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1477077"/>
            <a:ext cx="6797040" cy="48901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91399" y="4924698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終於倒了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開心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671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+mj-ea"/>
                <a:ea typeface="+mj-ea"/>
              </a:rPr>
              <a:t>突發狀況</a:t>
            </a:r>
            <a:endParaRPr lang="zh-TW" altLang="en-US" sz="5400" b="1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1828799"/>
            <a:ext cx="3420291" cy="666207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紙箱破損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3" y="2638698"/>
            <a:ext cx="5316581" cy="38274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1755095"/>
            <a:ext cx="5144661" cy="47110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10296" y="4552406"/>
            <a:ext cx="390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趕緊補修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28954" y="2495006"/>
            <a:ext cx="10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無奈</a:t>
            </a:r>
            <a:endParaRPr lang="zh-TW" altLang="en-US" sz="28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97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Thanks☆ | 作者: MasaNana タイトル: Thanks☆ | SigNote Cloud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80" y="1191960"/>
            <a:ext cx="7312998" cy="466641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74386" y="4256689"/>
            <a:ext cx="946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For Your Listening</a:t>
            </a:r>
            <a:endParaRPr lang="zh-TW" altLang="en-US" sz="72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金屬紋路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1813_TF03030981" id="{CA816D91-4114-49BE-AF5C-EF6648E43D64}" vid="{7C660156-D371-428C-B8D9-9B8A0B5CD34C}"/>
    </a:ext>
  </a:extLst>
</a:theme>
</file>

<file path=ppt/theme/theme2.xml><?xml version="1.0" encoding="utf-8"?>
<a:theme xmlns:a="http://schemas.openxmlformats.org/drawingml/2006/main" name="Office 佈景主題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綠色金屬紋路簡報 (寬螢幕)</Template>
  <TotalTime>135</TotalTime>
  <Words>186</Words>
  <Application>Microsoft Office PowerPoint</Application>
  <PresentationFormat>寬螢幕</PresentationFormat>
  <Paragraphs>30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MingLiu</vt:lpstr>
      <vt:lpstr>微軟正黑體</vt:lpstr>
      <vt:lpstr>標楷體</vt:lpstr>
      <vt:lpstr>Arial</vt:lpstr>
      <vt:lpstr>Script MT Bold</vt:lpstr>
      <vt:lpstr>金屬紋路 16x9</vt:lpstr>
      <vt:lpstr>空氣砲</vt:lpstr>
      <vt:lpstr>製作標靶</vt:lpstr>
      <vt:lpstr>控制變應</vt:lpstr>
      <vt:lpstr>操作變應</vt:lpstr>
      <vt:lpstr>應變變應</vt:lpstr>
      <vt:lpstr>突發狀況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空氣砲</dc:title>
  <dc:creator>Chih-Wei Chen</dc:creator>
  <cp:lastModifiedBy>Chih-Wei Chen</cp:lastModifiedBy>
  <cp:revision>11</cp:revision>
  <dcterms:created xsi:type="dcterms:W3CDTF">2020-10-02T04:38:43Z</dcterms:created>
  <dcterms:modified xsi:type="dcterms:W3CDTF">2020-10-02T06:54:39Z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