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3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q0eNsnmHb4&amp;ab_channel=TandDLab%E5%B0%91%E5%84%BF%E7%A7%91%E5%AD%A6%E5%AE%9E%E9%AA%8C" TargetMode="External"/><Relationship Id="rId2" Type="http://schemas.openxmlformats.org/officeDocument/2006/relationships/hyperlink" Target="https://www.youtube.com/watch?v=ITXsISkj8_k&amp;ab_channel=%E6%96%B0%E6%89%8B%E7%88%B6%E6%AF%8D%E5%87%BA%E7%89%8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紙箱空氣砲的製作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2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製作教學影片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科學玩很大：神奇的紙箱空氣砲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日文發音，中文字幕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纸箱空气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炮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中文發音，無字幕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4615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製作步驟說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將紙箱所有縫隙，用膠帶黏好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建議內部也要黏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在其中一個面畫圓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可用圓規或膠帶捲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以美工刀將圓割下即可完工。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完成後，請開始討論，下週開始預計討論的變因、實驗步驟的設計，以及攜帶材料的數量與攜帶人員分配。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0804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14</TotalTime>
  <Words>94</Words>
  <Application>Microsoft Office PowerPoint</Application>
  <PresentationFormat>寬螢幕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標楷體</vt:lpstr>
      <vt:lpstr>Arial</vt:lpstr>
      <vt:lpstr>Century Gothic</vt:lpstr>
      <vt:lpstr>肥皂</vt:lpstr>
      <vt:lpstr>紙箱空氣砲的製作</vt:lpstr>
      <vt:lpstr>製作教學影片</vt:lpstr>
      <vt:lpstr>製作步驟說明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紙箱空氣砲的製作</dc:title>
  <dc:creator>少軍 陳</dc:creator>
  <cp:lastModifiedBy>少軍 陳</cp:lastModifiedBy>
  <cp:revision>2</cp:revision>
  <dcterms:created xsi:type="dcterms:W3CDTF">2020-09-08T22:50:19Z</dcterms:created>
  <dcterms:modified xsi:type="dcterms:W3CDTF">2020-09-08T23:04:28Z</dcterms:modified>
</cp:coreProperties>
</file>